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6" r:id="rId4"/>
  </p:sldMasterIdLst>
  <p:notesMasterIdLst>
    <p:notesMasterId r:id="rId16"/>
  </p:notesMasterIdLst>
  <p:sldIdLst>
    <p:sldId id="284" r:id="rId5"/>
    <p:sldId id="414" r:id="rId6"/>
    <p:sldId id="346" r:id="rId7"/>
    <p:sldId id="387" r:id="rId8"/>
    <p:sldId id="2076136406" r:id="rId9"/>
    <p:sldId id="386" r:id="rId10"/>
    <p:sldId id="2076136399" r:id="rId11"/>
    <p:sldId id="2076136402" r:id="rId12"/>
    <p:sldId id="2076136403" r:id="rId13"/>
    <p:sldId id="2076136405" r:id="rId14"/>
    <p:sldId id="287" r:id="rId15"/>
  </p:sldIdLst>
  <p:sldSz cx="12436475" cy="6994525"/>
  <p:notesSz cx="6858000" cy="9144000"/>
  <p:defaultTextStyle>
    <a:defPPr>
      <a:defRPr lang="en-US"/>
    </a:defPPr>
    <a:lvl1pPr marL="0" algn="l" defTabSz="932688" rtl="0" eaLnBrk="1" latinLnBrk="0" hangingPunct="1">
      <a:defRPr sz="1836" kern="1200">
        <a:solidFill>
          <a:schemeClr val="tx1"/>
        </a:solidFill>
        <a:latin typeface="+mn-lt"/>
        <a:ea typeface="+mn-ea"/>
        <a:cs typeface="+mn-cs"/>
      </a:defRPr>
    </a:lvl1pPr>
    <a:lvl2pPr marL="466344" algn="l" defTabSz="932688" rtl="0" eaLnBrk="1" latinLnBrk="0" hangingPunct="1">
      <a:defRPr sz="1836" kern="1200">
        <a:solidFill>
          <a:schemeClr val="tx1"/>
        </a:solidFill>
        <a:latin typeface="+mn-lt"/>
        <a:ea typeface="+mn-ea"/>
        <a:cs typeface="+mn-cs"/>
      </a:defRPr>
    </a:lvl2pPr>
    <a:lvl3pPr marL="932688" algn="l" defTabSz="932688" rtl="0" eaLnBrk="1" latinLnBrk="0" hangingPunct="1">
      <a:defRPr sz="1836" kern="1200">
        <a:solidFill>
          <a:schemeClr val="tx1"/>
        </a:solidFill>
        <a:latin typeface="+mn-lt"/>
        <a:ea typeface="+mn-ea"/>
        <a:cs typeface="+mn-cs"/>
      </a:defRPr>
    </a:lvl3pPr>
    <a:lvl4pPr marL="1399032" algn="l" defTabSz="932688" rtl="0" eaLnBrk="1" latinLnBrk="0" hangingPunct="1">
      <a:defRPr sz="1836" kern="1200">
        <a:solidFill>
          <a:schemeClr val="tx1"/>
        </a:solidFill>
        <a:latin typeface="+mn-lt"/>
        <a:ea typeface="+mn-ea"/>
        <a:cs typeface="+mn-cs"/>
      </a:defRPr>
    </a:lvl4pPr>
    <a:lvl5pPr marL="1865376" algn="l" defTabSz="932688" rtl="0" eaLnBrk="1" latinLnBrk="0" hangingPunct="1">
      <a:defRPr sz="1836" kern="1200">
        <a:solidFill>
          <a:schemeClr val="tx1"/>
        </a:solidFill>
        <a:latin typeface="+mn-lt"/>
        <a:ea typeface="+mn-ea"/>
        <a:cs typeface="+mn-cs"/>
      </a:defRPr>
    </a:lvl5pPr>
    <a:lvl6pPr marL="2331720" algn="l" defTabSz="932688" rtl="0" eaLnBrk="1" latinLnBrk="0" hangingPunct="1">
      <a:defRPr sz="1836" kern="1200">
        <a:solidFill>
          <a:schemeClr val="tx1"/>
        </a:solidFill>
        <a:latin typeface="+mn-lt"/>
        <a:ea typeface="+mn-ea"/>
        <a:cs typeface="+mn-cs"/>
      </a:defRPr>
    </a:lvl6pPr>
    <a:lvl7pPr marL="2798064" algn="l" defTabSz="932688" rtl="0" eaLnBrk="1" latinLnBrk="0" hangingPunct="1">
      <a:defRPr sz="1836" kern="1200">
        <a:solidFill>
          <a:schemeClr val="tx1"/>
        </a:solidFill>
        <a:latin typeface="+mn-lt"/>
        <a:ea typeface="+mn-ea"/>
        <a:cs typeface="+mn-cs"/>
      </a:defRPr>
    </a:lvl7pPr>
    <a:lvl8pPr marL="3264408" algn="l" defTabSz="932688" rtl="0" eaLnBrk="1" latinLnBrk="0" hangingPunct="1">
      <a:defRPr sz="1836" kern="1200">
        <a:solidFill>
          <a:schemeClr val="tx1"/>
        </a:solidFill>
        <a:latin typeface="+mn-lt"/>
        <a:ea typeface="+mn-ea"/>
        <a:cs typeface="+mn-cs"/>
      </a:defRPr>
    </a:lvl8pPr>
    <a:lvl9pPr marL="3730752" algn="l" defTabSz="932688" rtl="0" eaLnBrk="1" latinLnBrk="0" hangingPunct="1">
      <a:defRPr sz="1836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365 Template - 2018" id="{9BD64746-1A7C-4B76-A02E-A8C0D1B4344D}">
          <p14:sldIdLst>
            <p14:sldId id="284"/>
            <p14:sldId id="414"/>
            <p14:sldId id="346"/>
            <p14:sldId id="387"/>
            <p14:sldId id="2076136406"/>
            <p14:sldId id="386"/>
            <p14:sldId id="2076136399"/>
            <p14:sldId id="2076136402"/>
            <p14:sldId id="2076136403"/>
            <p14:sldId id="2076136405"/>
            <p14:sldId id="28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gela Powell" initials="AP" lastIdx="33" clrIdx="0">
    <p:extLst>
      <p:ext uri="{19B8F6BF-5375-455C-9EA6-DF929625EA0E}">
        <p15:presenceInfo xmlns:p15="http://schemas.microsoft.com/office/powerpoint/2012/main" userId="S-1-5-21-1216309865-3539344747-2434043972-100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5D04"/>
    <a:srgbClr val="0078D7"/>
    <a:srgbClr val="FF3300"/>
    <a:srgbClr val="0078D4"/>
    <a:srgbClr val="FFFFFF"/>
    <a:srgbClr val="0278D4"/>
    <a:srgbClr val="000000"/>
    <a:srgbClr val="0278D7"/>
    <a:srgbClr val="409AE1"/>
    <a:srgbClr val="F3F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CDE096A-F477-BEB9-5FE7-26FC9CCC647E}" v="271" dt="2023-01-26T14:32:32.49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532" autoAdjust="0"/>
    <p:restoredTop sz="87378" autoAdjust="0"/>
  </p:normalViewPr>
  <p:slideViewPr>
    <p:cSldViewPr snapToGrid="0">
      <p:cViewPr varScale="1">
        <p:scale>
          <a:sx n="99" d="100"/>
          <a:sy n="99" d="100"/>
        </p:scale>
        <p:origin x="84" y="1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n Toft" userId="S::dt@evobis.dk::f3bf429e-1f21-44de-853c-e541fb5aa85e" providerId="AD" clId="Web-{5CDE096A-F477-BEB9-5FE7-26FC9CCC647E}"/>
    <pc:docChg chg="modSld">
      <pc:chgData name="Dan Toft" userId="S::dt@evobis.dk::f3bf429e-1f21-44de-853c-e541fb5aa85e" providerId="AD" clId="Web-{5CDE096A-F477-BEB9-5FE7-26FC9CCC647E}" dt="2023-01-26T14:32:28.962" v="145" actId="20577"/>
      <pc:docMkLst>
        <pc:docMk/>
      </pc:docMkLst>
      <pc:sldChg chg="modSp">
        <pc:chgData name="Dan Toft" userId="S::dt@evobis.dk::f3bf429e-1f21-44de-853c-e541fb5aa85e" providerId="AD" clId="Web-{5CDE096A-F477-BEB9-5FE7-26FC9CCC647E}" dt="2023-01-26T14:32:28.962" v="145" actId="20577"/>
        <pc:sldMkLst>
          <pc:docMk/>
          <pc:sldMk cId="2211669851" sldId="414"/>
        </pc:sldMkLst>
        <pc:spChg chg="mod">
          <ac:chgData name="Dan Toft" userId="S::dt@evobis.dk::f3bf429e-1f21-44de-853c-e541fb5aa85e" providerId="AD" clId="Web-{5CDE096A-F477-BEB9-5FE7-26FC9CCC647E}" dt="2023-01-26T14:32:28.962" v="145" actId="20577"/>
          <ac:spMkLst>
            <pc:docMk/>
            <pc:sldMk cId="2211669851" sldId="414"/>
            <ac:spMk id="3" creationId="{D3EB3CA8-EE0F-474D-BEE9-F3E43A5167EC}"/>
          </ac:spMkLst>
        </pc:spChg>
        <pc:picChg chg="mod">
          <ac:chgData name="Dan Toft" userId="S::dt@evobis.dk::f3bf429e-1f21-44de-853c-e541fb5aa85e" providerId="AD" clId="Web-{5CDE096A-F477-BEB9-5FE7-26FC9CCC647E}" dt="2023-01-26T14:32:23.789" v="141" actId="1076"/>
          <ac:picMkLst>
            <pc:docMk/>
            <pc:sldMk cId="2211669851" sldId="414"/>
            <ac:picMk id="7" creationId="{1A484E14-F325-B87C-3509-46A21CDF30BF}"/>
          </ac:picMkLst>
        </pc:picChg>
      </pc:sldChg>
    </pc:docChg>
  </pc:docChgLst>
  <pc:docChgLst>
    <pc:chgData name="Dan Toft" userId="f3bf429e-1f21-44de-853c-e541fb5aa85e" providerId="ADAL" clId="{94A9562B-88A2-4EE9-AE1A-015F4309F0C6}"/>
    <pc:docChg chg="modSld">
      <pc:chgData name="Dan Toft" userId="f3bf429e-1f21-44de-853c-e541fb5aa85e" providerId="ADAL" clId="{94A9562B-88A2-4EE9-AE1A-015F4309F0C6}" dt="2023-01-26T14:54:42.088" v="9" actId="20577"/>
      <pc:docMkLst>
        <pc:docMk/>
      </pc:docMkLst>
      <pc:sldChg chg="modSp mod">
        <pc:chgData name="Dan Toft" userId="f3bf429e-1f21-44de-853c-e541fb5aa85e" providerId="ADAL" clId="{94A9562B-88A2-4EE9-AE1A-015F4309F0C6}" dt="2023-01-26T14:54:42.088" v="9" actId="20577"/>
        <pc:sldMkLst>
          <pc:docMk/>
          <pc:sldMk cId="2211669851" sldId="414"/>
        </pc:sldMkLst>
        <pc:spChg chg="mod">
          <ac:chgData name="Dan Toft" userId="f3bf429e-1f21-44de-853c-e541fb5aa85e" providerId="ADAL" clId="{94A9562B-88A2-4EE9-AE1A-015F4309F0C6}" dt="2023-01-26T14:54:42.088" v="9" actId="20577"/>
          <ac:spMkLst>
            <pc:docMk/>
            <pc:sldMk cId="2211669851" sldId="414"/>
            <ac:spMk id="3" creationId="{D3EB3CA8-EE0F-474D-BEE9-F3E43A5167EC}"/>
          </ac:spMkLst>
        </pc:spChg>
      </pc:sldChg>
      <pc:sldChg chg="mod modShow">
        <pc:chgData name="Dan Toft" userId="f3bf429e-1f21-44de-853c-e541fb5aa85e" providerId="ADAL" clId="{94A9562B-88A2-4EE9-AE1A-015F4309F0C6}" dt="2023-01-26T06:41:49.551" v="0" actId="729"/>
        <pc:sldMkLst>
          <pc:docMk/>
          <pc:sldMk cId="2548898094" sldId="2076136406"/>
        </pc:sldMkLst>
      </pc:sldChg>
    </pc:docChg>
  </pc:docChgLst>
  <pc:docChgLst>
    <pc:chgData name="Dan Toft" userId="f3bf429e-1f21-44de-853c-e541fb5aa85e" providerId="ADAL" clId="{72241C4F-ADCA-476F-AD1E-131D360DF4E8}"/>
    <pc:docChg chg="undo custSel modSld sldOrd">
      <pc:chgData name="Dan Toft" userId="f3bf429e-1f21-44de-853c-e541fb5aa85e" providerId="ADAL" clId="{72241C4F-ADCA-476F-AD1E-131D360DF4E8}" dt="2023-01-24T18:55:09.241" v="59" actId="478"/>
      <pc:docMkLst>
        <pc:docMk/>
      </pc:docMkLst>
      <pc:sldChg chg="addSp delSp modSp mod">
        <pc:chgData name="Dan Toft" userId="f3bf429e-1f21-44de-853c-e541fb5aa85e" providerId="ADAL" clId="{72241C4F-ADCA-476F-AD1E-131D360DF4E8}" dt="2023-01-24T18:55:09.241" v="59" actId="478"/>
        <pc:sldMkLst>
          <pc:docMk/>
          <pc:sldMk cId="110898965" sldId="284"/>
        </pc:sldMkLst>
        <pc:picChg chg="add del mod">
          <ac:chgData name="Dan Toft" userId="f3bf429e-1f21-44de-853c-e541fb5aa85e" providerId="ADAL" clId="{72241C4F-ADCA-476F-AD1E-131D360DF4E8}" dt="2023-01-24T18:54:56.430" v="51" actId="478"/>
          <ac:picMkLst>
            <pc:docMk/>
            <pc:sldMk cId="110898965" sldId="284"/>
            <ac:picMk id="3" creationId="{434DD1F3-C87B-C10F-3CE2-C106A864D520}"/>
          </ac:picMkLst>
        </pc:picChg>
        <pc:picChg chg="mod modCrop">
          <ac:chgData name="Dan Toft" userId="f3bf429e-1f21-44de-853c-e541fb5aa85e" providerId="ADAL" clId="{72241C4F-ADCA-476F-AD1E-131D360DF4E8}" dt="2023-01-24T16:23:53.695" v="8" actId="732"/>
          <ac:picMkLst>
            <pc:docMk/>
            <pc:sldMk cId="110898965" sldId="284"/>
            <ac:picMk id="4" creationId="{AEF163D1-813B-DF05-544E-02C3BF8F62C7}"/>
          </ac:picMkLst>
        </pc:picChg>
        <pc:picChg chg="add del mod">
          <ac:chgData name="Dan Toft" userId="f3bf429e-1f21-44de-853c-e541fb5aa85e" providerId="ADAL" clId="{72241C4F-ADCA-476F-AD1E-131D360DF4E8}" dt="2023-01-24T18:55:03.620" v="56" actId="21"/>
          <ac:picMkLst>
            <pc:docMk/>
            <pc:sldMk cId="110898965" sldId="284"/>
            <ac:picMk id="6" creationId="{C6AF4C6B-655A-319A-1D00-FA35725A13B6}"/>
          </ac:picMkLst>
        </pc:picChg>
        <pc:picChg chg="add del mod">
          <ac:chgData name="Dan Toft" userId="f3bf429e-1f21-44de-853c-e541fb5aa85e" providerId="ADAL" clId="{72241C4F-ADCA-476F-AD1E-131D360DF4E8}" dt="2023-01-24T18:55:09.241" v="59" actId="478"/>
          <ac:picMkLst>
            <pc:docMk/>
            <pc:sldMk cId="110898965" sldId="284"/>
            <ac:picMk id="7" creationId="{6B5FEE11-DAB5-597F-838E-9FEAC858F369}"/>
          </ac:picMkLst>
        </pc:picChg>
      </pc:sldChg>
      <pc:sldChg chg="modNotesTx">
        <pc:chgData name="Dan Toft" userId="f3bf429e-1f21-44de-853c-e541fb5aa85e" providerId="ADAL" clId="{72241C4F-ADCA-476F-AD1E-131D360DF4E8}" dt="2023-01-24T16:07:59.902" v="1" actId="6549"/>
        <pc:sldMkLst>
          <pc:docMk/>
          <pc:sldMk cId="958678014" sldId="346"/>
        </pc:sldMkLst>
      </pc:sldChg>
      <pc:sldChg chg="addSp delSp modSp mod">
        <pc:chgData name="Dan Toft" userId="f3bf429e-1f21-44de-853c-e541fb5aa85e" providerId="ADAL" clId="{72241C4F-ADCA-476F-AD1E-131D360DF4E8}" dt="2023-01-24T18:54:42.577" v="47" actId="21"/>
        <pc:sldMkLst>
          <pc:docMk/>
          <pc:sldMk cId="2211669851" sldId="414"/>
        </pc:sldMkLst>
        <pc:picChg chg="add del mod">
          <ac:chgData name="Dan Toft" userId="f3bf429e-1f21-44de-853c-e541fb5aa85e" providerId="ADAL" clId="{72241C4F-ADCA-476F-AD1E-131D360DF4E8}" dt="2023-01-24T18:54:42.577" v="47" actId="21"/>
          <ac:picMkLst>
            <pc:docMk/>
            <pc:sldMk cId="2211669851" sldId="414"/>
            <ac:picMk id="5" creationId="{925F0693-2D28-A0B7-1A54-489169037BEB}"/>
          </ac:picMkLst>
        </pc:picChg>
        <pc:picChg chg="mod">
          <ac:chgData name="Dan Toft" userId="f3bf429e-1f21-44de-853c-e541fb5aa85e" providerId="ADAL" clId="{72241C4F-ADCA-476F-AD1E-131D360DF4E8}" dt="2023-01-24T16:10:04.505" v="3" actId="1076"/>
          <ac:picMkLst>
            <pc:docMk/>
            <pc:sldMk cId="2211669851" sldId="414"/>
            <ac:picMk id="7" creationId="{1A484E14-F325-B87C-3509-46A21CDF30BF}"/>
          </ac:picMkLst>
        </pc:picChg>
      </pc:sldChg>
      <pc:sldChg chg="modNotesTx">
        <pc:chgData name="Dan Toft" userId="f3bf429e-1f21-44de-853c-e541fb5aa85e" providerId="ADAL" clId="{72241C4F-ADCA-476F-AD1E-131D360DF4E8}" dt="2023-01-24T16:24:23.670" v="31" actId="20577"/>
        <pc:sldMkLst>
          <pc:docMk/>
          <pc:sldMk cId="1713413684" sldId="2076136402"/>
        </pc:sldMkLst>
      </pc:sldChg>
      <pc:sldChg chg="modNotesTx">
        <pc:chgData name="Dan Toft" userId="f3bf429e-1f21-44de-853c-e541fb5aa85e" providerId="ADAL" clId="{72241C4F-ADCA-476F-AD1E-131D360DF4E8}" dt="2023-01-24T16:24:25.697" v="32"/>
        <pc:sldMkLst>
          <pc:docMk/>
          <pc:sldMk cId="1815098904" sldId="2076136403"/>
        </pc:sldMkLst>
      </pc:sldChg>
      <pc:sldChg chg="modSp mod ord">
        <pc:chgData name="Dan Toft" userId="f3bf429e-1f21-44de-853c-e541fb5aa85e" providerId="ADAL" clId="{72241C4F-ADCA-476F-AD1E-131D360DF4E8}" dt="2023-01-24T18:12:36.491" v="45" actId="20577"/>
        <pc:sldMkLst>
          <pc:docMk/>
          <pc:sldMk cId="2548898094" sldId="2076136406"/>
        </pc:sldMkLst>
        <pc:spChg chg="mod">
          <ac:chgData name="Dan Toft" userId="f3bf429e-1f21-44de-853c-e541fb5aa85e" providerId="ADAL" clId="{72241C4F-ADCA-476F-AD1E-131D360DF4E8}" dt="2023-01-24T18:12:36.491" v="45" actId="20577"/>
          <ac:spMkLst>
            <pc:docMk/>
            <pc:sldMk cId="2548898094" sldId="2076136406"/>
            <ac:spMk id="14" creationId="{C4E5DF24-3F86-4BC3-9BC7-54C7EA954DE3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CD1B54-0B36-7A4E-913A-A21C02273F89}" type="datetimeFigureOut">
              <a:rPr lang="en-US" smtClean="0"/>
              <a:t>1/26/2023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2D3714-B553-A044-BA72-366907BA36B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0048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32688" rtl="0" eaLnBrk="1" latinLnBrk="0" hangingPunct="1">
      <a:defRPr sz="1224" kern="1200">
        <a:solidFill>
          <a:schemeClr val="tx1"/>
        </a:solidFill>
        <a:latin typeface="+mn-lt"/>
        <a:ea typeface="+mn-ea"/>
        <a:cs typeface="+mn-cs"/>
      </a:defRPr>
    </a:lvl1pPr>
    <a:lvl2pPr marL="466344" algn="l" defTabSz="932688" rtl="0" eaLnBrk="1" latinLnBrk="0" hangingPunct="1">
      <a:defRPr sz="1224" kern="1200">
        <a:solidFill>
          <a:schemeClr val="tx1"/>
        </a:solidFill>
        <a:latin typeface="+mn-lt"/>
        <a:ea typeface="+mn-ea"/>
        <a:cs typeface="+mn-cs"/>
      </a:defRPr>
    </a:lvl2pPr>
    <a:lvl3pPr marL="932688" algn="l" defTabSz="932688" rtl="0" eaLnBrk="1" latinLnBrk="0" hangingPunct="1">
      <a:defRPr sz="1224" kern="1200">
        <a:solidFill>
          <a:schemeClr val="tx1"/>
        </a:solidFill>
        <a:latin typeface="+mn-lt"/>
        <a:ea typeface="+mn-ea"/>
        <a:cs typeface="+mn-cs"/>
      </a:defRPr>
    </a:lvl3pPr>
    <a:lvl4pPr marL="1399032" algn="l" defTabSz="932688" rtl="0" eaLnBrk="1" latinLnBrk="0" hangingPunct="1">
      <a:defRPr sz="1224" kern="1200">
        <a:solidFill>
          <a:schemeClr val="tx1"/>
        </a:solidFill>
        <a:latin typeface="+mn-lt"/>
        <a:ea typeface="+mn-ea"/>
        <a:cs typeface="+mn-cs"/>
      </a:defRPr>
    </a:lvl4pPr>
    <a:lvl5pPr marL="1865376" algn="l" defTabSz="932688" rtl="0" eaLnBrk="1" latinLnBrk="0" hangingPunct="1">
      <a:defRPr sz="1224" kern="1200">
        <a:solidFill>
          <a:schemeClr val="tx1"/>
        </a:solidFill>
        <a:latin typeface="+mn-lt"/>
        <a:ea typeface="+mn-ea"/>
        <a:cs typeface="+mn-cs"/>
      </a:defRPr>
    </a:lvl5pPr>
    <a:lvl6pPr marL="2331720" algn="l" defTabSz="932688" rtl="0" eaLnBrk="1" latinLnBrk="0" hangingPunct="1">
      <a:defRPr sz="1224" kern="1200">
        <a:solidFill>
          <a:schemeClr val="tx1"/>
        </a:solidFill>
        <a:latin typeface="+mn-lt"/>
        <a:ea typeface="+mn-ea"/>
        <a:cs typeface="+mn-cs"/>
      </a:defRPr>
    </a:lvl6pPr>
    <a:lvl7pPr marL="2798064" algn="l" defTabSz="932688" rtl="0" eaLnBrk="1" latinLnBrk="0" hangingPunct="1">
      <a:defRPr sz="1224" kern="1200">
        <a:solidFill>
          <a:schemeClr val="tx1"/>
        </a:solidFill>
        <a:latin typeface="+mn-lt"/>
        <a:ea typeface="+mn-ea"/>
        <a:cs typeface="+mn-cs"/>
      </a:defRPr>
    </a:lvl7pPr>
    <a:lvl8pPr marL="3264408" algn="l" defTabSz="932688" rtl="0" eaLnBrk="1" latinLnBrk="0" hangingPunct="1">
      <a:defRPr sz="1224" kern="1200">
        <a:solidFill>
          <a:schemeClr val="tx1"/>
        </a:solidFill>
        <a:latin typeface="+mn-lt"/>
        <a:ea typeface="+mn-ea"/>
        <a:cs typeface="+mn-cs"/>
      </a:defRPr>
    </a:lvl8pPr>
    <a:lvl9pPr marL="3730752" algn="l" defTabSz="932688" rtl="0" eaLnBrk="1" latinLnBrk="0" hangingPunct="1">
      <a:defRPr sz="1224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i="0">
              <a:solidFill>
                <a:srgbClr val="0F1419"/>
              </a:solidFill>
              <a:effectLst/>
              <a:latin typeface="-apple-system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D3714-B553-A044-BA72-366907BA36B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9497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2D3714-B553-A044-BA72-366907BA36B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4916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sz="1200" dirty="0">
                <a:cs typeface="Calibri"/>
              </a:rPr>
              <a:t>Dan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D3714-B553-A044-BA72-366907BA36B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7355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F1419"/>
                </a:solidFill>
                <a:effectLst/>
                <a:latin typeface="-apple-system"/>
              </a:rPr>
              <a:t>New employee – without CSOM/SharePoint experience</a:t>
            </a:r>
          </a:p>
          <a:p>
            <a:r>
              <a:rPr lang="en-US" b="0" i="0" dirty="0">
                <a:solidFill>
                  <a:srgbClr val="0F1419"/>
                </a:solidFill>
                <a:effectLst/>
                <a:latin typeface="-apple-system"/>
              </a:rPr>
              <a:t>Quick way to visualize</a:t>
            </a:r>
          </a:p>
          <a:p>
            <a:r>
              <a:rPr lang="en-US" b="0" i="0" dirty="0">
                <a:solidFill>
                  <a:srgbClr val="0F1419"/>
                </a:solidFill>
                <a:effectLst/>
                <a:latin typeface="-apple-system"/>
              </a:rPr>
              <a:t>Samples of SPFx app demonstrating most basic needs</a:t>
            </a:r>
          </a:p>
          <a:p>
            <a:endParaRPr lang="en-US" b="0" i="0" dirty="0">
              <a:solidFill>
                <a:srgbClr val="0F1419"/>
              </a:solidFill>
              <a:effectLst/>
              <a:latin typeface="-apple-system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D3714-B553-A044-BA72-366907BA36B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2644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F1419"/>
                </a:solidFill>
                <a:effectLst/>
                <a:latin typeface="-apple-system"/>
              </a:rPr>
              <a:t>Filter </a:t>
            </a:r>
          </a:p>
          <a:p>
            <a:endParaRPr lang="en-US" b="0" i="0" dirty="0">
              <a:solidFill>
                <a:srgbClr val="0F1419"/>
              </a:solidFill>
              <a:effectLst/>
              <a:latin typeface="-apple-system"/>
            </a:endParaRPr>
          </a:p>
          <a:p>
            <a:endParaRPr lang="en-US" b="0" i="0" dirty="0">
              <a:solidFill>
                <a:srgbClr val="0F1419"/>
              </a:solidFill>
              <a:effectLst/>
              <a:latin typeface="-apple-system"/>
            </a:endParaRPr>
          </a:p>
          <a:p>
            <a:r>
              <a:rPr lang="en-US" b="0" i="0" dirty="0">
                <a:solidFill>
                  <a:srgbClr val="0F1419"/>
                </a:solidFill>
                <a:effectLst/>
                <a:latin typeface="-apple-system"/>
              </a:rPr>
              <a:t>Connect-</a:t>
            </a:r>
            <a:r>
              <a:rPr lang="en-US" b="0" i="0" dirty="0" err="1">
                <a:solidFill>
                  <a:srgbClr val="0F1419"/>
                </a:solidFill>
                <a:effectLst/>
                <a:latin typeface="-apple-system"/>
              </a:rPr>
              <a:t>PnPOnline</a:t>
            </a:r>
            <a:r>
              <a:rPr lang="en-US" b="0" i="0" dirty="0">
                <a:solidFill>
                  <a:srgbClr val="0F1419"/>
                </a:solidFill>
                <a:effectLst/>
                <a:latin typeface="-apple-system"/>
              </a:rPr>
              <a:t> "https://2v8lc2.sharepoint.com/sites/</a:t>
            </a:r>
            <a:r>
              <a:rPr lang="en-US" b="0" i="0" dirty="0" err="1">
                <a:solidFill>
                  <a:srgbClr val="0F1419"/>
                </a:solidFill>
                <a:effectLst/>
                <a:latin typeface="-apple-system"/>
              </a:rPr>
              <a:t>TanddantTest</a:t>
            </a:r>
            <a:r>
              <a:rPr lang="en-US" b="0" i="0" dirty="0">
                <a:solidFill>
                  <a:srgbClr val="0F1419"/>
                </a:solidFill>
                <a:effectLst/>
                <a:latin typeface="-apple-system"/>
              </a:rPr>
              <a:t>" –Interactive</a:t>
            </a:r>
          </a:p>
          <a:p>
            <a:r>
              <a:rPr lang="en-US" b="0" i="0" dirty="0">
                <a:solidFill>
                  <a:srgbClr val="0F1419"/>
                </a:solidFill>
                <a:effectLst/>
                <a:latin typeface="-apple-system"/>
              </a:rPr>
              <a:t>Set-</a:t>
            </a:r>
            <a:r>
              <a:rPr lang="en-US" b="0" i="0" dirty="0" err="1">
                <a:solidFill>
                  <a:srgbClr val="0F1419"/>
                </a:solidFill>
                <a:effectLst/>
                <a:latin typeface="-apple-system"/>
              </a:rPr>
              <a:t>PnPView</a:t>
            </a:r>
            <a:r>
              <a:rPr lang="en-US" b="0" i="0" dirty="0">
                <a:solidFill>
                  <a:srgbClr val="0F1419"/>
                </a:solidFill>
                <a:effectLst/>
                <a:latin typeface="-apple-system"/>
              </a:rPr>
              <a:t> -List "Onboarding tasks" -Identity "My pending tasks" -Values @{ViewQuery = "&lt;Where&gt;&lt;And&gt;&lt;Membership Type='</a:t>
            </a:r>
            <a:r>
              <a:rPr lang="en-US" b="0" i="0" dirty="0" err="1">
                <a:solidFill>
                  <a:srgbClr val="0F1419"/>
                </a:solidFill>
                <a:effectLst/>
                <a:latin typeface="-apple-system"/>
              </a:rPr>
              <a:t>CurrentUserGroups</a:t>
            </a:r>
            <a:r>
              <a:rPr lang="en-US" b="0" i="0" dirty="0">
                <a:solidFill>
                  <a:srgbClr val="0F1419"/>
                </a:solidFill>
                <a:effectLst/>
                <a:latin typeface="-apple-system"/>
              </a:rPr>
              <a:t>'&gt;&lt;</a:t>
            </a:r>
            <a:r>
              <a:rPr lang="en-US" b="0" i="0" dirty="0" err="1">
                <a:solidFill>
                  <a:srgbClr val="0F1419"/>
                </a:solidFill>
                <a:effectLst/>
                <a:latin typeface="-apple-system"/>
              </a:rPr>
              <a:t>FieldRef</a:t>
            </a:r>
            <a:r>
              <a:rPr lang="en-US" b="0" i="0" dirty="0">
                <a:solidFill>
                  <a:srgbClr val="0F1419"/>
                </a:solidFill>
                <a:effectLst/>
                <a:latin typeface="-apple-system"/>
              </a:rPr>
              <a:t> Name='Responsible' /&gt;&lt;/Membership&gt;&lt;</a:t>
            </a:r>
            <a:r>
              <a:rPr lang="en-US" b="0" i="0" dirty="0" err="1">
                <a:solidFill>
                  <a:srgbClr val="0F1419"/>
                </a:solidFill>
                <a:effectLst/>
                <a:latin typeface="-apple-system"/>
              </a:rPr>
              <a:t>Neq</a:t>
            </a:r>
            <a:r>
              <a:rPr lang="en-US" b="0" i="0" dirty="0">
                <a:solidFill>
                  <a:srgbClr val="0F1419"/>
                </a:solidFill>
                <a:effectLst/>
                <a:latin typeface="-apple-system"/>
              </a:rPr>
              <a:t>&gt;&lt;</a:t>
            </a:r>
            <a:r>
              <a:rPr lang="en-US" b="0" i="0" dirty="0" err="1">
                <a:solidFill>
                  <a:srgbClr val="0F1419"/>
                </a:solidFill>
                <a:effectLst/>
                <a:latin typeface="-apple-system"/>
              </a:rPr>
              <a:t>FieldRef</a:t>
            </a:r>
            <a:r>
              <a:rPr lang="en-US" b="0" i="0" dirty="0">
                <a:solidFill>
                  <a:srgbClr val="0F1419"/>
                </a:solidFill>
                <a:effectLst/>
                <a:latin typeface="-apple-system"/>
              </a:rPr>
              <a:t> Name='Status' /&gt;&lt;Value Type='Choice'&gt;Done&lt;/Value&gt;&lt;/</a:t>
            </a:r>
            <a:r>
              <a:rPr lang="en-US" b="0" i="0" dirty="0" err="1">
                <a:solidFill>
                  <a:srgbClr val="0F1419"/>
                </a:solidFill>
                <a:effectLst/>
                <a:latin typeface="-apple-system"/>
              </a:rPr>
              <a:t>Neq</a:t>
            </a:r>
            <a:r>
              <a:rPr lang="en-US" b="0" i="0" dirty="0">
                <a:solidFill>
                  <a:srgbClr val="0F1419"/>
                </a:solidFill>
                <a:effectLst/>
                <a:latin typeface="-apple-system"/>
              </a:rPr>
              <a:t>&gt;&lt;/And&gt;&lt;/Where&gt;"}</a:t>
            </a:r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r>
              <a:rPr lang="en-US" dirty="0"/>
              <a:t>CAML Current user is in group</a:t>
            </a:r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r>
              <a:rPr lang="en-US" dirty="0"/>
              <a:t>&lt;View&gt;</a:t>
            </a:r>
          </a:p>
          <a:p>
            <a:pPr marL="342900" indent="-342900">
              <a:buAutoNum type="arabicPeriod"/>
            </a:pPr>
            <a:r>
              <a:rPr lang="en-US" dirty="0"/>
              <a:t>    &lt;</a:t>
            </a:r>
            <a:r>
              <a:rPr lang="en-US" dirty="0" err="1"/>
              <a:t>ViewFields</a:t>
            </a:r>
            <a:r>
              <a:rPr lang="en-US" dirty="0"/>
              <a:t>&gt;</a:t>
            </a:r>
          </a:p>
          <a:p>
            <a:pPr marL="342900" indent="-342900">
              <a:buAutoNum type="arabicPeriod"/>
            </a:pPr>
            <a:r>
              <a:rPr lang="en-US" dirty="0"/>
              <a:t>        &lt;</a:t>
            </a:r>
            <a:r>
              <a:rPr lang="en-US" dirty="0" err="1"/>
              <a:t>FieldRef</a:t>
            </a:r>
            <a:r>
              <a:rPr lang="en-US" dirty="0"/>
              <a:t> Name="Title" /&gt;</a:t>
            </a:r>
          </a:p>
          <a:p>
            <a:pPr marL="342900" indent="-342900">
              <a:buAutoNum type="arabicPeriod"/>
            </a:pPr>
            <a:r>
              <a:rPr lang="en-US" dirty="0"/>
              <a:t>        &lt;</a:t>
            </a:r>
            <a:r>
              <a:rPr lang="en-US" dirty="0" err="1"/>
              <a:t>FieldRef</a:t>
            </a:r>
            <a:r>
              <a:rPr lang="en-US" dirty="0"/>
              <a:t> Name="</a:t>
            </a:r>
            <a:r>
              <a:rPr lang="en-US" dirty="0" err="1"/>
              <a:t>ResponsibleId</a:t>
            </a:r>
            <a:r>
              <a:rPr lang="en-US" dirty="0"/>
              <a:t>" /&gt;</a:t>
            </a:r>
          </a:p>
          <a:p>
            <a:pPr marL="342900" indent="-342900">
              <a:buAutoNum type="arabicPeriod"/>
            </a:pPr>
            <a:r>
              <a:rPr lang="en-US" dirty="0"/>
              <a:t>        &lt;</a:t>
            </a:r>
            <a:r>
              <a:rPr lang="en-US" dirty="0" err="1"/>
              <a:t>FieldRef</a:t>
            </a:r>
            <a:r>
              <a:rPr lang="en-US" dirty="0"/>
              <a:t> Name="Status" /&gt;</a:t>
            </a:r>
          </a:p>
          <a:p>
            <a:pPr marL="342900" indent="-342900">
              <a:buAutoNum type="arabicPeriod"/>
            </a:pPr>
            <a:r>
              <a:rPr lang="en-US" dirty="0"/>
              <a:t>    &lt;/</a:t>
            </a:r>
            <a:r>
              <a:rPr lang="en-US" dirty="0" err="1"/>
              <a:t>ViewFields</a:t>
            </a:r>
            <a:r>
              <a:rPr lang="en-US" dirty="0"/>
              <a:t>&gt;</a:t>
            </a:r>
          </a:p>
          <a:p>
            <a:pPr marL="342900" indent="-342900">
              <a:buAutoNum type="arabicPeriod"/>
            </a:pPr>
            <a:r>
              <a:rPr lang="en-US" dirty="0"/>
              <a:t>    &lt;Query&gt;</a:t>
            </a:r>
          </a:p>
          <a:p>
            <a:pPr marL="342900" indent="-342900">
              <a:buAutoNum type="arabicPeriod"/>
            </a:pPr>
            <a:r>
              <a:rPr lang="en-US" dirty="0"/>
              <a:t>        &lt;Where&gt;</a:t>
            </a:r>
          </a:p>
          <a:p>
            <a:pPr marL="342900" indent="-342900">
              <a:buAutoNum type="arabicPeriod"/>
            </a:pPr>
            <a:r>
              <a:rPr lang="en-US" dirty="0"/>
              <a:t>            &lt;Membership Type="</a:t>
            </a:r>
            <a:r>
              <a:rPr lang="en-US" dirty="0" err="1"/>
              <a:t>CurrentUserGroups</a:t>
            </a:r>
            <a:r>
              <a:rPr lang="en-US" dirty="0"/>
              <a:t>"&gt;</a:t>
            </a:r>
          </a:p>
          <a:p>
            <a:pPr marL="342900" indent="-342900">
              <a:buAutoNum type="arabicPeriod"/>
            </a:pPr>
            <a:r>
              <a:rPr lang="en-US" dirty="0"/>
              <a:t>                &lt;</a:t>
            </a:r>
            <a:r>
              <a:rPr lang="en-US" dirty="0" err="1"/>
              <a:t>FieldRef</a:t>
            </a:r>
            <a:r>
              <a:rPr lang="en-US" dirty="0"/>
              <a:t> Name="Responsible" /&gt;</a:t>
            </a:r>
          </a:p>
          <a:p>
            <a:pPr marL="342900" indent="-342900">
              <a:buAutoNum type="arabicPeriod"/>
            </a:pPr>
            <a:r>
              <a:rPr lang="en-US" dirty="0"/>
              <a:t>            &lt;/Membership&gt;</a:t>
            </a:r>
          </a:p>
          <a:p>
            <a:pPr marL="342900" indent="-342900">
              <a:buAutoNum type="arabicPeriod"/>
            </a:pPr>
            <a:r>
              <a:rPr lang="en-US" dirty="0"/>
              <a:t>    &lt;/Where&gt;</a:t>
            </a:r>
          </a:p>
          <a:p>
            <a:pPr marL="342900" indent="-342900">
              <a:buAutoNum type="arabicPeriod"/>
            </a:pPr>
            <a:r>
              <a:rPr lang="en-US" dirty="0"/>
              <a:t>    &lt;/Query&gt;</a:t>
            </a:r>
          </a:p>
          <a:p>
            <a:pPr marL="342900" indent="-342900">
              <a:buAutoNum type="arabicPeriod"/>
            </a:pPr>
            <a:r>
              <a:rPr lang="en-US" dirty="0"/>
              <a:t>&lt;/View&gt;</a:t>
            </a:r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r>
              <a:rPr lang="en-US" dirty="0"/>
              <a:t>------</a:t>
            </a:r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r>
              <a:rPr lang="en-US" dirty="0"/>
              <a:t>&lt;View&gt;</a:t>
            </a:r>
          </a:p>
          <a:p>
            <a:pPr marL="342900" indent="-342900">
              <a:buAutoNum type="arabicPeriod"/>
            </a:pPr>
            <a:r>
              <a:rPr lang="en-US" dirty="0"/>
              <a:t>    &lt;</a:t>
            </a:r>
            <a:r>
              <a:rPr lang="en-US" dirty="0" err="1"/>
              <a:t>ViewFields</a:t>
            </a:r>
            <a:r>
              <a:rPr lang="en-US" dirty="0"/>
              <a:t>&gt;</a:t>
            </a:r>
          </a:p>
          <a:p>
            <a:pPr marL="342900" indent="-342900">
              <a:buAutoNum type="arabicPeriod"/>
            </a:pPr>
            <a:r>
              <a:rPr lang="en-US" dirty="0"/>
              <a:t>        &lt;</a:t>
            </a:r>
            <a:r>
              <a:rPr lang="en-US" dirty="0" err="1"/>
              <a:t>FieldRef</a:t>
            </a:r>
            <a:r>
              <a:rPr lang="en-US" dirty="0"/>
              <a:t> Name="Title" /&gt;</a:t>
            </a:r>
          </a:p>
          <a:p>
            <a:pPr marL="342900" indent="-342900">
              <a:buAutoNum type="arabicPeriod"/>
            </a:pPr>
            <a:r>
              <a:rPr lang="en-US" dirty="0"/>
              <a:t>        &lt;</a:t>
            </a:r>
            <a:r>
              <a:rPr lang="en-US" dirty="0" err="1"/>
              <a:t>FieldRef</a:t>
            </a:r>
            <a:r>
              <a:rPr lang="en-US" dirty="0"/>
              <a:t> Name="</a:t>
            </a:r>
            <a:r>
              <a:rPr lang="en-US" dirty="0" err="1"/>
              <a:t>ResponsibleId</a:t>
            </a:r>
            <a:r>
              <a:rPr lang="en-US" dirty="0"/>
              <a:t>" /&gt;</a:t>
            </a:r>
          </a:p>
          <a:p>
            <a:pPr marL="342900" indent="-342900">
              <a:buAutoNum type="arabicPeriod"/>
            </a:pPr>
            <a:r>
              <a:rPr lang="en-US" dirty="0"/>
              <a:t>        &lt;</a:t>
            </a:r>
            <a:r>
              <a:rPr lang="en-US" dirty="0" err="1"/>
              <a:t>FieldRef</a:t>
            </a:r>
            <a:r>
              <a:rPr lang="en-US" dirty="0"/>
              <a:t> Name="Status" /&gt;</a:t>
            </a:r>
          </a:p>
          <a:p>
            <a:pPr marL="342900" indent="-342900">
              <a:buAutoNum type="arabicPeriod"/>
            </a:pPr>
            <a:r>
              <a:rPr lang="en-US" dirty="0"/>
              <a:t>    &lt;/</a:t>
            </a:r>
            <a:r>
              <a:rPr lang="en-US" dirty="0" err="1"/>
              <a:t>ViewFields</a:t>
            </a:r>
            <a:r>
              <a:rPr lang="en-US" dirty="0"/>
              <a:t>&gt;</a:t>
            </a:r>
          </a:p>
          <a:p>
            <a:pPr marL="342900" indent="-342900">
              <a:buAutoNum type="arabicPeriod"/>
            </a:pPr>
            <a:r>
              <a:rPr lang="en-US" dirty="0"/>
              <a:t>    &lt;Query&gt;</a:t>
            </a:r>
          </a:p>
          <a:p>
            <a:pPr marL="342900" indent="-342900">
              <a:buAutoNum type="arabicPeriod"/>
            </a:pPr>
            <a:r>
              <a:rPr lang="en-US" dirty="0"/>
              <a:t>        &lt;Where&gt;</a:t>
            </a:r>
          </a:p>
          <a:p>
            <a:pPr marL="342900" indent="-342900">
              <a:buAutoNum type="arabicPeriod"/>
            </a:pPr>
            <a:r>
              <a:rPr lang="en-US" dirty="0"/>
              <a:t>            &lt;And&gt;</a:t>
            </a:r>
          </a:p>
          <a:p>
            <a:pPr marL="342900" indent="-342900">
              <a:buAutoNum type="arabicPeriod"/>
            </a:pPr>
            <a:r>
              <a:rPr lang="en-US" dirty="0"/>
              <a:t>                &lt;Membership Type="</a:t>
            </a:r>
            <a:r>
              <a:rPr lang="en-US" dirty="0" err="1"/>
              <a:t>CurrentUserGroups</a:t>
            </a:r>
            <a:r>
              <a:rPr lang="en-US" dirty="0"/>
              <a:t>"&gt;</a:t>
            </a:r>
          </a:p>
          <a:p>
            <a:pPr marL="342900" indent="-342900">
              <a:buAutoNum type="arabicPeriod"/>
            </a:pPr>
            <a:r>
              <a:rPr lang="en-US" dirty="0"/>
              <a:t>                    &lt;</a:t>
            </a:r>
            <a:r>
              <a:rPr lang="en-US" dirty="0" err="1"/>
              <a:t>FieldRef</a:t>
            </a:r>
            <a:r>
              <a:rPr lang="en-US" dirty="0"/>
              <a:t> Name="Responsible" /&gt;</a:t>
            </a:r>
          </a:p>
          <a:p>
            <a:pPr marL="342900" indent="-342900">
              <a:buAutoNum type="arabicPeriod"/>
            </a:pPr>
            <a:r>
              <a:rPr lang="en-US" dirty="0"/>
              <a:t>                &lt;/Membership&gt;</a:t>
            </a:r>
          </a:p>
          <a:p>
            <a:pPr marL="342900" indent="-342900">
              <a:buAutoNum type="arabicPeriod"/>
            </a:pPr>
            <a:r>
              <a:rPr lang="en-US" dirty="0"/>
              <a:t>                &lt;</a:t>
            </a:r>
            <a:r>
              <a:rPr lang="en-US" dirty="0" err="1"/>
              <a:t>Neq</a:t>
            </a:r>
            <a:r>
              <a:rPr lang="en-US" dirty="0"/>
              <a:t>&gt;</a:t>
            </a:r>
          </a:p>
          <a:p>
            <a:pPr marL="342900" indent="-342900">
              <a:buAutoNum type="arabicPeriod"/>
            </a:pPr>
            <a:r>
              <a:rPr lang="en-US" dirty="0"/>
              <a:t>                    &lt;</a:t>
            </a:r>
            <a:r>
              <a:rPr lang="en-US" dirty="0" err="1"/>
              <a:t>FieldRef</a:t>
            </a:r>
            <a:r>
              <a:rPr lang="en-US" dirty="0"/>
              <a:t> Name="Status" /&gt;</a:t>
            </a:r>
          </a:p>
          <a:p>
            <a:pPr marL="342900" indent="-342900">
              <a:buAutoNum type="arabicPeriod"/>
            </a:pPr>
            <a:r>
              <a:rPr lang="en-US" dirty="0"/>
              <a:t>                    &lt;Value Type="Choice"&gt;Done&lt;/Value&gt;</a:t>
            </a:r>
          </a:p>
          <a:p>
            <a:pPr marL="342900" indent="-342900">
              <a:buAutoNum type="arabicPeriod"/>
            </a:pPr>
            <a:r>
              <a:rPr lang="en-US" dirty="0"/>
              <a:t>                &lt;/</a:t>
            </a:r>
            <a:r>
              <a:rPr lang="en-US" dirty="0" err="1"/>
              <a:t>Neq</a:t>
            </a:r>
            <a:r>
              <a:rPr lang="en-US" dirty="0"/>
              <a:t>&gt;</a:t>
            </a:r>
          </a:p>
          <a:p>
            <a:pPr marL="342900" indent="-342900">
              <a:buAutoNum type="arabicPeriod"/>
            </a:pPr>
            <a:r>
              <a:rPr lang="en-US" dirty="0"/>
              <a:t>            &lt;/And&gt;</a:t>
            </a:r>
          </a:p>
          <a:p>
            <a:pPr marL="342900" indent="-342900">
              <a:buAutoNum type="arabicPeriod"/>
            </a:pPr>
            <a:r>
              <a:rPr lang="en-US" dirty="0"/>
              <a:t>        &lt;/Where&gt;</a:t>
            </a:r>
          </a:p>
          <a:p>
            <a:pPr marL="342900" indent="-342900">
              <a:buAutoNum type="arabicPeriod"/>
            </a:pPr>
            <a:r>
              <a:rPr lang="en-US" dirty="0"/>
              <a:t>    &lt;/Query&gt;</a:t>
            </a:r>
          </a:p>
          <a:p>
            <a:pPr marL="342900" indent="-342900">
              <a:buAutoNum type="arabicPeriod"/>
            </a:pPr>
            <a:r>
              <a:rPr lang="en-US" dirty="0"/>
              <a:t>&lt;/View&gt;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2D3714-B553-A044-BA72-366907BA36B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4627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2D3714-B553-A044-BA72-366907BA36B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5472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i="0" dirty="0">
              <a:solidFill>
                <a:srgbClr val="0F1419"/>
              </a:solidFill>
              <a:effectLst/>
              <a:latin typeface="-apple-system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D3714-B553-A044-BA72-366907BA36B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0492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2D3714-B553-A044-BA72-366907BA36B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6398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i="0" dirty="0">
              <a:solidFill>
                <a:srgbClr val="0F1419"/>
              </a:solidFill>
              <a:effectLst/>
              <a:latin typeface="-apple-system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D3714-B553-A044-BA72-366907BA36B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2479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Functional components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2D3714-B553-A044-BA72-366907BA36B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0990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326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Functional components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2D3714-B553-A044-BA72-366907BA36B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0890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38157" y="3090314"/>
            <a:ext cx="9590081" cy="1828800"/>
          </a:xfrm>
          <a:noFill/>
        </p:spPr>
        <p:txBody>
          <a:bodyPr lIns="0" tIns="0" rIns="0" bIns="182880" anchor="b" anchorCtr="0"/>
          <a:lstStyle>
            <a:lvl1pPr>
              <a:defRPr sz="5400" strike="noStrike" spc="-150" baseline="0">
                <a:solidFill>
                  <a:srgbClr val="000000"/>
                </a:solidFill>
              </a:defRPr>
            </a:lvl1pPr>
          </a:lstStyle>
          <a:p>
            <a:r>
              <a:rPr lang="en-US"/>
              <a:t>Microsoft 365</a:t>
            </a:r>
            <a:br>
              <a:rPr lang="en-US"/>
            </a:br>
            <a:r>
              <a:rPr lang="en-US"/>
              <a:t>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4976" y="4935118"/>
            <a:ext cx="9590081" cy="964256"/>
          </a:xfr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spc="0" baseline="0">
                <a:solidFill>
                  <a:srgbClr val="000000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F4A718E-6F7C-414B-B5B4-AA6809C768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8157" y="445839"/>
            <a:ext cx="914400" cy="194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4419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nline Image Placeholder 2">
            <a:extLst>
              <a:ext uri="{FF2B5EF4-FFF2-40B4-BE49-F238E27FC236}">
                <a16:creationId xmlns:a16="http://schemas.microsoft.com/office/drawing/2014/main" id="{562D5679-B66F-A244-9E94-0FFE5F1B6168}"/>
              </a:ext>
            </a:extLst>
          </p:cNvPr>
          <p:cNvSpPr>
            <a:spLocks noGrp="1"/>
          </p:cNvSpPr>
          <p:nvPr>
            <p:ph type="clipArt" sz="quarter" idx="11" hasCustomPrompt="1"/>
          </p:nvPr>
        </p:nvSpPr>
        <p:spPr>
          <a:xfrm>
            <a:off x="6102350" y="2188559"/>
            <a:ext cx="5895975" cy="3831241"/>
          </a:xfrm>
        </p:spPr>
        <p:txBody>
          <a:bodyPr anchor="ctr">
            <a:noAutofit/>
          </a:bodyPr>
          <a:lstStyle>
            <a:lvl1pPr algn="ctr">
              <a:defRPr sz="2000">
                <a:latin typeface="+mj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34975" y="2188559"/>
            <a:ext cx="5241206" cy="2624741"/>
          </a:xfrm>
        </p:spPr>
        <p:txBody>
          <a:bodyPr wrap="square" lIns="0" tIns="0" rIns="0" bIns="0">
            <a:no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26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600" b="0" i="0">
                <a:solidFill>
                  <a:srgbClr val="000000"/>
                </a:solidFill>
                <a:latin typeface="+mn-lt"/>
              </a:defRPr>
            </a:lvl1pPr>
            <a:lvl2pPr marL="2286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pt-BR"/>
              <a:t>Subhead Segoe UI 26pt</a:t>
            </a:r>
          </a:p>
          <a:p>
            <a:pPr lvl="0"/>
            <a:r>
              <a:rPr lang="pt-BR"/>
              <a:t>Subhead Segoe UI 26pt</a:t>
            </a:r>
          </a:p>
          <a:p>
            <a:pPr lvl="0"/>
            <a:r>
              <a:rPr lang="pt-BR"/>
              <a:t>Subhead Segoe UI 26pt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E60CBD1C-0AFE-4EB9-94D7-943981FE05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975" y="449264"/>
            <a:ext cx="11563350" cy="754061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Device layout</a:t>
            </a:r>
          </a:p>
        </p:txBody>
      </p:sp>
    </p:spTree>
    <p:extLst>
      <p:ext uri="{BB962C8B-B14F-4D97-AF65-F5344CB8AC3E}">
        <p14:creationId xmlns:p14="http://schemas.microsoft.com/office/powerpoint/2010/main" val="1215560209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layout: three columns graphic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434975" y="1631569"/>
            <a:ext cx="3705225" cy="319125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7" hasCustomPrompt="1"/>
          </p:nvPr>
        </p:nvSpPr>
        <p:spPr>
          <a:xfrm>
            <a:off x="915209" y="1997456"/>
            <a:ext cx="2752725" cy="2459482"/>
          </a:xfrm>
        </p:spPr>
        <p:txBody>
          <a:bodyPr anchor="ctr">
            <a:no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4367213" y="1631569"/>
            <a:ext cx="3695702" cy="319125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/>
          <p:cNvSpPr/>
          <p:nvPr userDrawn="1"/>
        </p:nvSpPr>
        <p:spPr bwMode="auto">
          <a:xfrm>
            <a:off x="8289928" y="1631569"/>
            <a:ext cx="3708398" cy="319125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Content Placeholder 15"/>
          <p:cNvSpPr>
            <a:spLocks noGrp="1"/>
          </p:cNvSpPr>
          <p:nvPr userDrawn="1">
            <p:ph sz="quarter" idx="18" hasCustomPrompt="1"/>
          </p:nvPr>
        </p:nvSpPr>
        <p:spPr>
          <a:xfrm>
            <a:off x="4841875" y="1997456"/>
            <a:ext cx="2752725" cy="2459482"/>
          </a:xfrm>
        </p:spPr>
        <p:txBody>
          <a:bodyPr anchor="ctr">
            <a:no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18" name="Content Placeholder 15"/>
          <p:cNvSpPr>
            <a:spLocks noGrp="1"/>
          </p:cNvSpPr>
          <p:nvPr userDrawn="1">
            <p:ph sz="quarter" idx="19" hasCustomPrompt="1"/>
          </p:nvPr>
        </p:nvSpPr>
        <p:spPr>
          <a:xfrm>
            <a:off x="8770907" y="1997456"/>
            <a:ext cx="2752725" cy="2459482"/>
          </a:xfrm>
        </p:spPr>
        <p:txBody>
          <a:bodyPr anchor="ctr">
            <a:no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FC74E6E5-9DAD-4A14-9C20-D9F9150874FE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434975" y="449264"/>
            <a:ext cx="11563350" cy="754061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Graphic layout: three columns graphic and text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B052D15-67DF-4845-863F-FEC853640A9E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434975" y="5026024"/>
            <a:ext cx="3700401" cy="1333698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  <a:defRPr sz="1600" b="1">
                <a:solidFill>
                  <a:schemeClr val="accent1"/>
                </a:solidFill>
                <a:latin typeface="+mj-lt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6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Paragraph title Segoe UI </a:t>
            </a:r>
            <a:r>
              <a:rPr lang="en-US" err="1"/>
              <a:t>Semibold</a:t>
            </a:r>
            <a:r>
              <a:rPr lang="en-US"/>
              <a:t> 16</a:t>
            </a:r>
          </a:p>
          <a:p>
            <a:pPr lvl="1"/>
            <a:r>
              <a:rPr lang="en-US"/>
              <a:t>Body copy Segoe Regular 16.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</a:t>
            </a:r>
            <a:r>
              <a:rPr lang="en-US"/>
              <a:t>.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A5ECD4C7-D870-4003-9FA8-85EBBED87940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4367212" y="5026024"/>
            <a:ext cx="3695701" cy="1333698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  <a:defRPr sz="1600">
                <a:solidFill>
                  <a:schemeClr val="accent1"/>
                </a:solidFill>
                <a:latin typeface="+mj-lt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6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Paragraph title Segoe UI </a:t>
            </a:r>
            <a:r>
              <a:rPr lang="en-US" err="1"/>
              <a:t>Semibold</a:t>
            </a:r>
            <a:r>
              <a:rPr lang="en-US"/>
              <a:t> 16</a:t>
            </a:r>
          </a:p>
          <a:p>
            <a:pPr lvl="1"/>
            <a:r>
              <a:rPr lang="en-US"/>
              <a:t>Body copy Segoe Regular 16.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</a:t>
            </a:r>
            <a:r>
              <a:rPr lang="en-US"/>
              <a:t>.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AA9BECBA-B2CC-4EE6-B54E-9ADB03EB2595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8289925" y="5026024"/>
            <a:ext cx="3708401" cy="1333698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  <a:defRPr sz="1600">
                <a:solidFill>
                  <a:schemeClr val="accent1"/>
                </a:solidFill>
                <a:latin typeface="+mj-lt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6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Paragraph title Segoe UI bold 16</a:t>
            </a:r>
          </a:p>
          <a:p>
            <a:pPr lvl="1"/>
            <a:r>
              <a:rPr lang="en-US"/>
              <a:t>Body copy Segoe Regular 16.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93561612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layout: four columns graphic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9594C393-E06E-3A4C-A658-2526A14DA5A1}"/>
              </a:ext>
            </a:extLst>
          </p:cNvPr>
          <p:cNvSpPr/>
          <p:nvPr userDrawn="1"/>
        </p:nvSpPr>
        <p:spPr bwMode="auto">
          <a:xfrm>
            <a:off x="9291701" y="1622045"/>
            <a:ext cx="2706624" cy="3191255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>
            <a:outerShdw blurRad="76200" algn="ctr" rotWithShape="0">
              <a:schemeClr val="bg2">
                <a:lumMod val="50000"/>
                <a:alpha val="80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011C51E-94BA-C44D-ABF4-E87C4124DAF0}"/>
              </a:ext>
            </a:extLst>
          </p:cNvPr>
          <p:cNvSpPr/>
          <p:nvPr userDrawn="1"/>
        </p:nvSpPr>
        <p:spPr bwMode="auto">
          <a:xfrm>
            <a:off x="6339460" y="1622045"/>
            <a:ext cx="2706624" cy="3191255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>
            <a:outerShdw blurRad="76200" algn="ctr" rotWithShape="0">
              <a:schemeClr val="bg2">
                <a:lumMod val="50000"/>
                <a:alpha val="80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6DDB665-2DD7-AE40-9862-C6E8E22E9215}"/>
              </a:ext>
            </a:extLst>
          </p:cNvPr>
          <p:cNvSpPr/>
          <p:nvPr userDrawn="1"/>
        </p:nvSpPr>
        <p:spPr bwMode="auto">
          <a:xfrm>
            <a:off x="3387218" y="1622045"/>
            <a:ext cx="2706624" cy="3191255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>
            <a:outerShdw blurRad="76200" algn="ctr" rotWithShape="0">
              <a:schemeClr val="bg2">
                <a:lumMod val="50000"/>
                <a:alpha val="80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CD677DE-AA2C-984C-BAE1-54D5F0B518CE}"/>
              </a:ext>
            </a:extLst>
          </p:cNvPr>
          <p:cNvSpPr/>
          <p:nvPr userDrawn="1"/>
        </p:nvSpPr>
        <p:spPr bwMode="auto">
          <a:xfrm>
            <a:off x="434976" y="1622045"/>
            <a:ext cx="2706624" cy="3191255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>
            <a:outerShdw blurRad="76200" algn="ctr" rotWithShape="0">
              <a:schemeClr val="bg2">
                <a:lumMod val="50000"/>
                <a:alpha val="80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47712A-15EB-884C-BF95-7C690BA778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975" y="444500"/>
            <a:ext cx="11563350" cy="75882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Graphic layout: four columns graphic and text</a:t>
            </a:r>
          </a:p>
        </p:txBody>
      </p:sp>
      <p:sp>
        <p:nvSpPr>
          <p:cNvPr id="4" name="Content Placeholder 15">
            <a:extLst>
              <a:ext uri="{FF2B5EF4-FFF2-40B4-BE49-F238E27FC236}">
                <a16:creationId xmlns:a16="http://schemas.microsoft.com/office/drawing/2014/main" id="{F580A529-D3A8-5643-80BA-3E2BE1AA8D57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986136" y="2178050"/>
            <a:ext cx="1604304" cy="2079244"/>
          </a:xfrm>
        </p:spPr>
        <p:txBody>
          <a:bodyPr anchor="ctr">
            <a:no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7" name="Content Placeholder 15">
            <a:extLst>
              <a:ext uri="{FF2B5EF4-FFF2-40B4-BE49-F238E27FC236}">
                <a16:creationId xmlns:a16="http://schemas.microsoft.com/office/drawing/2014/main" id="{1F6D7A4B-5FFE-2741-8477-E0CAA019B079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3926445" y="2178050"/>
            <a:ext cx="1628170" cy="2079244"/>
          </a:xfrm>
        </p:spPr>
        <p:txBody>
          <a:bodyPr anchor="ctr">
            <a:no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07CF99F6-2487-AC48-8A09-B34B72BD5FE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4976" y="5026024"/>
            <a:ext cx="2706624" cy="1333698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  <a:defRPr sz="1600" b="1">
                <a:solidFill>
                  <a:schemeClr val="accent1"/>
                </a:solidFill>
                <a:latin typeface="+mj-lt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6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Paragraph title Segoe UI </a:t>
            </a:r>
            <a:r>
              <a:rPr lang="en-US" err="1"/>
              <a:t>Semibold</a:t>
            </a:r>
            <a:r>
              <a:rPr lang="en-US"/>
              <a:t> 16</a:t>
            </a:r>
          </a:p>
          <a:p>
            <a:pPr lvl="1"/>
            <a:r>
              <a:rPr lang="en-US"/>
              <a:t>Body copy Segoe Regular 16.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quam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.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7F7B5F75-90C0-F44E-9322-8FF1108BD34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87218" y="5026024"/>
            <a:ext cx="2706624" cy="1333698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  <a:defRPr sz="1600">
                <a:solidFill>
                  <a:schemeClr val="accent1"/>
                </a:solidFill>
                <a:latin typeface="+mj-lt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6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Paragraph title Segoe UI </a:t>
            </a:r>
            <a:r>
              <a:rPr lang="en-US" err="1"/>
              <a:t>Semibold</a:t>
            </a:r>
            <a:r>
              <a:rPr lang="en-US"/>
              <a:t> 16</a:t>
            </a:r>
          </a:p>
          <a:p>
            <a:pPr lvl="1"/>
            <a:r>
              <a:rPr lang="en-US"/>
              <a:t>Body copy Segoe Regular 16.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quam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.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6E444E9C-8096-FE42-BE2A-094180C6110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39460" y="5026024"/>
            <a:ext cx="2706624" cy="1333698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  <a:defRPr sz="1600">
                <a:solidFill>
                  <a:schemeClr val="accent1"/>
                </a:solidFill>
                <a:latin typeface="+mj-lt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6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Paragraph title Segoe UI bold 16</a:t>
            </a:r>
          </a:p>
          <a:p>
            <a:pPr lvl="1"/>
            <a:r>
              <a:rPr lang="en-US"/>
              <a:t>Body copy Segoe Regular 16.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quam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.</a:t>
            </a:r>
          </a:p>
        </p:txBody>
      </p:sp>
      <p:sp>
        <p:nvSpPr>
          <p:cNvPr id="13" name="Content Placeholder 15">
            <a:extLst>
              <a:ext uri="{FF2B5EF4-FFF2-40B4-BE49-F238E27FC236}">
                <a16:creationId xmlns:a16="http://schemas.microsoft.com/office/drawing/2014/main" id="{30602BFF-4B8C-D046-AD65-47970BC89DF5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878687" y="2178050"/>
            <a:ext cx="1628170" cy="2079244"/>
          </a:xfrm>
        </p:spPr>
        <p:txBody>
          <a:bodyPr anchor="ctr">
            <a:no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14" name="Content Placeholder 15">
            <a:extLst>
              <a:ext uri="{FF2B5EF4-FFF2-40B4-BE49-F238E27FC236}">
                <a16:creationId xmlns:a16="http://schemas.microsoft.com/office/drawing/2014/main" id="{88A8CB35-A244-544E-8BAE-53CB85074FBB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9830928" y="2178050"/>
            <a:ext cx="1628170" cy="2079244"/>
          </a:xfrm>
        </p:spPr>
        <p:txBody>
          <a:bodyPr anchor="ctr">
            <a:no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D8D35D15-66F4-4840-BA72-4B7AB5A24EF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291701" y="5026024"/>
            <a:ext cx="2706624" cy="1333698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  <a:defRPr sz="1600">
                <a:solidFill>
                  <a:schemeClr val="accent1"/>
                </a:solidFill>
                <a:latin typeface="+mj-lt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6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Paragraph title Segoe UI bold 16</a:t>
            </a:r>
          </a:p>
          <a:p>
            <a:pPr lvl="1"/>
            <a:r>
              <a:rPr lang="en-US"/>
              <a:t>Body copy Segoe Regular 16.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quam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25893755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able Placeholder 3"/>
          <p:cNvSpPr>
            <a:spLocks noGrp="1"/>
          </p:cNvSpPr>
          <p:nvPr>
            <p:ph type="tbl" sz="quarter" idx="10"/>
          </p:nvPr>
        </p:nvSpPr>
        <p:spPr>
          <a:xfrm>
            <a:off x="434975" y="2178049"/>
            <a:ext cx="11563350" cy="4373564"/>
          </a:xfrm>
        </p:spPr>
        <p:txBody>
          <a:bodyPr bIns="1737360" anchor="ctr">
            <a:noAutofit/>
          </a:bodyPr>
          <a:lstStyle>
            <a:lvl1pPr algn="ctr">
              <a:defRPr sz="2000">
                <a:solidFill>
                  <a:srgbClr val="000000"/>
                </a:solidFill>
                <a:latin typeface="+mj-lt"/>
              </a:defRPr>
            </a:lvl1pPr>
          </a:lstStyle>
          <a:p>
            <a:r>
              <a:rPr lang="en-US"/>
              <a:t>Click icon to add table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4F997AC3-87B6-4E0B-88C2-A05069E413C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975" y="449264"/>
            <a:ext cx="11563350" cy="754061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Table layout</a:t>
            </a:r>
          </a:p>
        </p:txBody>
      </p:sp>
    </p:spTree>
    <p:extLst>
      <p:ext uri="{BB962C8B-B14F-4D97-AF65-F5344CB8AC3E}">
        <p14:creationId xmlns:p14="http://schemas.microsoft.com/office/powerpoint/2010/main" val="4002882440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 hasCustomPrompt="1"/>
          </p:nvPr>
        </p:nvSpPr>
        <p:spPr>
          <a:xfrm>
            <a:off x="434976" y="1207895"/>
            <a:ext cx="7627938" cy="360540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lnSpc>
                <a:spcPct val="90000"/>
              </a:lnSpc>
              <a:defRPr lang="en-US" sz="5400" spc="-150" dirty="0">
                <a:solidFill>
                  <a:srgbClr val="000000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4776421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blue">
    <p:bg>
      <p:bgPr>
        <a:solidFill>
          <a:srgbClr val="0278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>
            <a:extLst>
              <a:ext uri="{FF2B5EF4-FFF2-40B4-BE49-F238E27FC236}">
                <a16:creationId xmlns:a16="http://schemas.microsoft.com/office/drawing/2014/main" id="{51E9DCD3-357B-4AF7-BDD2-18E09F714F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976" y="1207895"/>
            <a:ext cx="7627938" cy="360540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lnSpc>
                <a:spcPct val="90000"/>
              </a:lnSpc>
              <a:defRPr lang="en-US" sz="5400" spc="-15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7449442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erson in a blue shirt&#10;&#10;Description generated with high confidence">
            <a:extLst>
              <a:ext uri="{FF2B5EF4-FFF2-40B4-BE49-F238E27FC236}">
                <a16:creationId xmlns:a16="http://schemas.microsoft.com/office/drawing/2014/main" id="{6ED214DD-0EEC-4ACC-A022-15CDD9C0AD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434704" cy="6994521"/>
          </a:xfrm>
          <a:prstGeom prst="rect">
            <a:avLst/>
          </a:prstGeom>
        </p:spPr>
      </p:pic>
      <p:sp>
        <p:nvSpPr>
          <p:cNvPr id="5" name="Title 35">
            <a:extLst>
              <a:ext uri="{FF2B5EF4-FFF2-40B4-BE49-F238E27FC236}">
                <a16:creationId xmlns:a16="http://schemas.microsoft.com/office/drawing/2014/main" id="{8441881C-06B8-4CD2-ADC6-DFD3519E6A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976" y="1207895"/>
            <a:ext cx="7627938" cy="360540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lnSpc>
                <a:spcPct val="90000"/>
              </a:lnSpc>
              <a:defRPr lang="en-US" sz="5400" spc="-150" dirty="0">
                <a:solidFill>
                  <a:srgbClr val="000000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0146608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27083814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F07DE85-B70F-4309-8506-6C011BC208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975" y="1866136"/>
            <a:ext cx="7627938" cy="1502728"/>
          </a:xfrm>
          <a:noFill/>
        </p:spPr>
        <p:txBody>
          <a:bodyPr lIns="0" tIns="0" rIns="0" bIns="0" anchor="t" anchorCtr="0"/>
          <a:lstStyle>
            <a:lvl1pPr>
              <a:lnSpc>
                <a:spcPct val="100000"/>
              </a:lnSpc>
              <a:spcAft>
                <a:spcPts val="1300"/>
              </a:spcAft>
              <a:defRPr sz="2600" spc="-15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Thank you.</a:t>
            </a:r>
          </a:p>
        </p:txBody>
      </p:sp>
      <p:sp>
        <p:nvSpPr>
          <p:cNvPr id="7" name="Text Box 3">
            <a:extLst>
              <a:ext uri="{FF2B5EF4-FFF2-40B4-BE49-F238E27FC236}">
                <a16:creationId xmlns:a16="http://schemas.microsoft.com/office/drawing/2014/main" id="{F3523A4C-09FD-49AC-AA6D-1A6E7B7893EE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37086" y="6444246"/>
            <a:ext cx="4572000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solidFill>
                  <a:srgbClr val="000000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44C8B45-9D01-4389-94BD-CBAF3D8B35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8157" y="445839"/>
            <a:ext cx="914400" cy="194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628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blue">
    <p:bg>
      <p:bgPr>
        <a:solidFill>
          <a:srgbClr val="0278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34976" y="1866136"/>
            <a:ext cx="7627938" cy="1502728"/>
          </a:xfrm>
          <a:noFill/>
        </p:spPr>
        <p:txBody>
          <a:bodyPr lIns="0" tIns="0" rIns="0" bIns="0" anchor="t" anchorCtr="0"/>
          <a:lstStyle>
            <a:lvl1pPr>
              <a:lnSpc>
                <a:spcPct val="100000"/>
              </a:lnSpc>
              <a:spcAft>
                <a:spcPts val="1300"/>
              </a:spcAft>
              <a:defRPr sz="2600" spc="-150" baseline="0">
                <a:solidFill>
                  <a:schemeClr val="bg2"/>
                </a:solidFill>
              </a:defRPr>
            </a:lvl1pPr>
          </a:lstStyle>
          <a:p>
            <a:r>
              <a:rPr lang="en-US"/>
              <a:t>Thank you.</a:t>
            </a:r>
          </a:p>
        </p:txBody>
      </p:sp>
      <p:sp>
        <p:nvSpPr>
          <p:cNvPr id="4" name="Text Box 3">
            <a:extLst>
              <a:ext uri="{FF2B5EF4-FFF2-40B4-BE49-F238E27FC236}">
                <a16:creationId xmlns:a16="http://schemas.microsoft.com/office/drawing/2014/main" id="{1688BD8D-D2E4-4DFC-B39C-D55D84362354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37086" y="6444246"/>
            <a:ext cx="4572000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solidFill>
                  <a:schemeClr val="bg2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6BDE7C-8AED-4A87-A171-2EB14E4B98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7277" y="445842"/>
            <a:ext cx="914400" cy="194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828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lue">
    <p:bg>
      <p:bgPr>
        <a:solidFill>
          <a:srgbClr val="0278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CA1BD43-4947-4C7D-B1C8-B6C8FC3789B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7277" y="445842"/>
            <a:ext cx="914400" cy="19494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8E73B716-5AC1-4E6F-99C0-F195B0C587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8157" y="3090314"/>
            <a:ext cx="9590081" cy="1828800"/>
          </a:xfrm>
          <a:noFill/>
        </p:spPr>
        <p:txBody>
          <a:bodyPr lIns="0" tIns="0" rIns="0" bIns="182880" anchor="b" anchorCtr="0"/>
          <a:lstStyle>
            <a:lvl1pPr>
              <a:defRPr sz="5400" strike="noStrike" spc="-150" baseline="0">
                <a:solidFill>
                  <a:schemeClr val="bg2"/>
                </a:solidFill>
              </a:defRPr>
            </a:lvl1pPr>
          </a:lstStyle>
          <a:p>
            <a:r>
              <a:rPr lang="en-US"/>
              <a:t>Microsoft 365</a:t>
            </a:r>
            <a:br>
              <a:rPr lang="en-US"/>
            </a:br>
            <a:r>
              <a:rPr lang="en-US"/>
              <a:t>title or event name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E78FD896-9F6B-4251-9F12-35FEF1AF740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4976" y="4935118"/>
            <a:ext cx="9590081" cy="964256"/>
          </a:xfr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19810145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sitting in a chair using a computer&#10;&#10;Description generated with very high confidence">
            <a:extLst>
              <a:ext uri="{FF2B5EF4-FFF2-40B4-BE49-F238E27FC236}">
                <a16:creationId xmlns:a16="http://schemas.microsoft.com/office/drawing/2014/main" id="{03D2BC42-713B-428D-8ED4-A1554F175C3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3780" y="-1"/>
            <a:ext cx="12450255" cy="6994525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6918950D-BA52-4C37-9FC7-9B2441DABC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8157" y="3090314"/>
            <a:ext cx="9590081" cy="1828800"/>
          </a:xfrm>
          <a:noFill/>
        </p:spPr>
        <p:txBody>
          <a:bodyPr lIns="0" tIns="0" rIns="0" bIns="182880" anchor="b" anchorCtr="0"/>
          <a:lstStyle>
            <a:lvl1pPr>
              <a:defRPr sz="5400" strike="noStrike" spc="-150" baseline="0">
                <a:solidFill>
                  <a:schemeClr val="bg2"/>
                </a:solidFill>
              </a:defRPr>
            </a:lvl1pPr>
          </a:lstStyle>
          <a:p>
            <a:r>
              <a:rPr lang="en-US"/>
              <a:t>Microsoft 365</a:t>
            </a:r>
            <a:br>
              <a:rPr lang="en-US"/>
            </a:br>
            <a:r>
              <a:rPr lang="en-US"/>
              <a:t>title or event name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4B7969DA-51E9-4FB3-BFCC-63C88E80862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4976" y="4935118"/>
            <a:ext cx="9590081" cy="964256"/>
          </a:xfr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0D28F43-8FFF-4944-9497-29A9A4AAFE5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8157" y="445839"/>
            <a:ext cx="914400" cy="194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8954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4975" y="1226817"/>
            <a:ext cx="3705225" cy="1195895"/>
          </a:xfrm>
        </p:spPr>
        <p:txBody>
          <a:bodyPr lIns="0" tIns="0" rIns="0" bIns="0"/>
          <a:lstStyle>
            <a:lvl1pPr>
              <a:defRPr sz="2000" spc="0" baseline="0">
                <a:solidFill>
                  <a:srgbClr val="000000"/>
                </a:solidFill>
              </a:defRPr>
            </a:lvl1pPr>
          </a:lstStyle>
          <a:p>
            <a:r>
              <a:rPr lang="en-US"/>
              <a:t>Contents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337300" y="1226818"/>
            <a:ext cx="3690938" cy="3354708"/>
          </a:xfrm>
        </p:spPr>
        <p:txBody>
          <a:bodyPr wrap="square" lIns="0" tIns="0" rIns="0" bIns="0">
            <a:noAutofit/>
          </a:bodyPr>
          <a:lstStyle>
            <a:lvl1pPr marL="0" marR="0" indent="0" algn="l" defTabSz="5175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spc="0" baseline="0">
                <a:solidFill>
                  <a:schemeClr val="accent1"/>
                </a:solidFill>
                <a:latin typeface="+mj-lt"/>
              </a:defRPr>
            </a:lvl1pPr>
            <a:lvl2pPr marL="228600" indent="0">
              <a:buNone/>
              <a:defRPr sz="1800"/>
            </a:lvl2pPr>
            <a:lvl3pPr marL="457200" indent="0">
              <a:buNone/>
              <a:defRPr sz="1800"/>
            </a:lvl3pPr>
            <a:lvl4pPr marL="685800" indent="0">
              <a:buNone/>
              <a:defRPr sz="1800"/>
            </a:lvl4pPr>
            <a:lvl5pPr marL="914400" indent="0">
              <a:buNone/>
              <a:defRPr sz="1800"/>
            </a:lvl5pPr>
          </a:lstStyle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</p:txBody>
      </p:sp>
    </p:spTree>
    <p:extLst>
      <p:ext uri="{BB962C8B-B14F-4D97-AF65-F5344CB8AC3E}">
        <p14:creationId xmlns:p14="http://schemas.microsoft.com/office/powerpoint/2010/main" val="3174734391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od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46087" y="2182297"/>
            <a:ext cx="11567160" cy="1247521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300"/>
              </a:spcAft>
              <a:buNone/>
              <a:defRPr sz="2600" b="0" i="0">
                <a:solidFill>
                  <a:srgbClr val="000000"/>
                </a:solidFill>
                <a:latin typeface="+mn-lt"/>
              </a:defRPr>
            </a:lvl1pPr>
            <a:lvl2pPr marL="228600" indent="0">
              <a:lnSpc>
                <a:spcPct val="90000"/>
              </a:lnSpc>
              <a:spcBef>
                <a:spcPts val="0"/>
              </a:spcBef>
              <a:spcAft>
                <a:spcPts val="1300"/>
              </a:spcAft>
              <a:buNone/>
              <a:defRPr sz="2000">
                <a:solidFill>
                  <a:srgbClr val="000000"/>
                </a:solidFill>
              </a:defRPr>
            </a:lvl2pPr>
            <a:lvl3pPr marL="457200" indent="0">
              <a:spcBef>
                <a:spcPts val="0"/>
              </a:spcBef>
              <a:spcAft>
                <a:spcPts val="1300"/>
              </a:spcAft>
              <a:buNone/>
              <a:defRPr sz="2000">
                <a:solidFill>
                  <a:srgbClr val="000000"/>
                </a:solidFill>
              </a:defRPr>
            </a:lvl3pPr>
            <a:lvl4pPr marL="685800" indent="0">
              <a:spcBef>
                <a:spcPts val="0"/>
              </a:spcBef>
              <a:spcAft>
                <a:spcPts val="1300"/>
              </a:spcAft>
              <a:buNone/>
              <a:defRPr sz="2000"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First level Segoe UI 26pt</a:t>
            </a:r>
          </a:p>
          <a:p>
            <a:pPr lvl="1"/>
            <a:r>
              <a:rPr lang="en-US"/>
              <a:t>Second level Segoe UI 20pt</a:t>
            </a:r>
          </a:p>
          <a:p>
            <a:pPr lvl="2"/>
            <a:r>
              <a:rPr lang="en-US"/>
              <a:t>Third level Segoe UI 20pt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975" y="449264"/>
            <a:ext cx="11563350" cy="754061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Heading Segoe UI </a:t>
            </a:r>
            <a:r>
              <a:rPr lang="en-US" err="1"/>
              <a:t>Semibold</a:t>
            </a:r>
            <a:r>
              <a:rPr lang="en-US"/>
              <a:t> 32pt</a:t>
            </a:r>
          </a:p>
        </p:txBody>
      </p:sp>
    </p:spTree>
    <p:extLst>
      <p:ext uri="{BB962C8B-B14F-4D97-AF65-F5344CB8AC3E}">
        <p14:creationId xmlns:p14="http://schemas.microsoft.com/office/powerpoint/2010/main" val="3765360161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ody slide (with bulle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46088" y="2184023"/>
            <a:ext cx="11567160" cy="1247521"/>
          </a:xfrm>
        </p:spPr>
        <p:txBody>
          <a:bodyPr wrap="square" lIns="0" tIns="0" rIns="0" bIns="0">
            <a:spAutoFit/>
          </a:bodyPr>
          <a:lstStyle>
            <a:lvl1pPr marL="274320" indent="-274320">
              <a:lnSpc>
                <a:spcPct val="90000"/>
              </a:lnSpc>
              <a:spcBef>
                <a:spcPts val="0"/>
              </a:spcBef>
              <a:spcAft>
                <a:spcPts val="1300"/>
              </a:spcAft>
              <a:buClr>
                <a:srgbClr val="000000"/>
              </a:buClr>
              <a:buSzPct val="77000"/>
              <a:buFont typeface="Arial" panose="020B0604020202020204" pitchFamily="34" charset="0"/>
              <a:buChar char="•"/>
              <a:defRPr sz="2600" b="0" i="0">
                <a:solidFill>
                  <a:srgbClr val="000000"/>
                </a:solidFill>
                <a:latin typeface="+mn-lt"/>
              </a:defRPr>
            </a:lvl1pPr>
            <a:lvl2pPr marL="548640" indent="-228600">
              <a:lnSpc>
                <a:spcPct val="90000"/>
              </a:lnSpc>
              <a:spcBef>
                <a:spcPts val="0"/>
              </a:spcBef>
              <a:spcAft>
                <a:spcPts val="1300"/>
              </a:spcAft>
              <a:buClr>
                <a:srgbClr val="000000"/>
              </a:buClr>
              <a:buSzPct val="77000"/>
              <a:buFont typeface="Arial" panose="020B0604020202020204" pitchFamily="34" charset="0"/>
              <a:buChar char="•"/>
              <a:defRPr sz="2000">
                <a:solidFill>
                  <a:srgbClr val="000000"/>
                </a:solidFill>
              </a:defRPr>
            </a:lvl2pPr>
            <a:lvl3pPr marL="822960" indent="-228600">
              <a:spcBef>
                <a:spcPts val="0"/>
              </a:spcBef>
              <a:spcAft>
                <a:spcPts val="1300"/>
              </a:spcAft>
              <a:buClr>
                <a:srgbClr val="000000"/>
              </a:buClr>
              <a:buSzPct val="77000"/>
              <a:buFont typeface="Arial" panose="020B0604020202020204" pitchFamily="34" charset="0"/>
              <a:buChar char="•"/>
              <a:defRPr sz="2000">
                <a:solidFill>
                  <a:srgbClr val="000000"/>
                </a:solidFill>
              </a:defRPr>
            </a:lvl3pPr>
            <a:lvl4pPr marL="685800" indent="0">
              <a:spcBef>
                <a:spcPts val="0"/>
              </a:spcBef>
              <a:spcAft>
                <a:spcPts val="1300"/>
              </a:spcAft>
              <a:buNone/>
              <a:defRPr sz="2000"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First level Segoe UI 26pt</a:t>
            </a:r>
          </a:p>
          <a:p>
            <a:pPr lvl="1"/>
            <a:r>
              <a:rPr lang="en-US"/>
              <a:t>Second level Segoe UI 20pt</a:t>
            </a:r>
          </a:p>
          <a:p>
            <a:pPr lvl="2"/>
            <a:r>
              <a:rPr lang="en-US"/>
              <a:t>Third level Segoe UI 20pt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975" y="449264"/>
            <a:ext cx="11563350" cy="773112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Heading Segoe UI </a:t>
            </a:r>
            <a:r>
              <a:rPr lang="en-US" err="1"/>
              <a:t>Semibold</a:t>
            </a:r>
            <a:r>
              <a:rPr lang="en-US"/>
              <a:t> 32pt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BF94EA65-2CBF-4A04-9D22-169D8572F34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4974" y="1105407"/>
            <a:ext cx="11567160" cy="360099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300"/>
              </a:spcAft>
              <a:buNone/>
              <a:defRPr sz="2600" b="0" i="0">
                <a:solidFill>
                  <a:srgbClr val="000000"/>
                </a:solidFill>
                <a:latin typeface="+mn-lt"/>
              </a:defRPr>
            </a:lvl1pPr>
            <a:lvl2pPr marL="228600" indent="0">
              <a:lnSpc>
                <a:spcPct val="90000"/>
              </a:lnSpc>
              <a:spcBef>
                <a:spcPts val="0"/>
              </a:spcBef>
              <a:spcAft>
                <a:spcPts val="1300"/>
              </a:spcAft>
              <a:buNone/>
              <a:defRPr sz="2000">
                <a:solidFill>
                  <a:schemeClr val="tx2"/>
                </a:solidFill>
              </a:defRPr>
            </a:lvl2pPr>
            <a:lvl3pPr marL="457200" indent="0">
              <a:spcBef>
                <a:spcPts val="0"/>
              </a:spcBef>
              <a:spcAft>
                <a:spcPts val="1300"/>
              </a:spcAft>
              <a:buNone/>
              <a:defRPr sz="2000"/>
            </a:lvl3pPr>
            <a:lvl4pPr marL="685800" indent="0">
              <a:spcBef>
                <a:spcPts val="0"/>
              </a:spcBef>
              <a:spcAft>
                <a:spcPts val="1300"/>
              </a:spcAft>
              <a:buNone/>
              <a:defRPr sz="2000"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Subtitle Segoe UI 26pt</a:t>
            </a:r>
          </a:p>
        </p:txBody>
      </p:sp>
    </p:spTree>
    <p:extLst>
      <p:ext uri="{BB962C8B-B14F-4D97-AF65-F5344CB8AC3E}">
        <p14:creationId xmlns:p14="http://schemas.microsoft.com/office/powerpoint/2010/main" val="2775974138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BDBC305C-A9C3-4278-AFC0-C99DFD80A6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975" y="449264"/>
            <a:ext cx="11563350" cy="773112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258585605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6334125" y="0"/>
            <a:ext cx="6102349" cy="6994525"/>
          </a:xfr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200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87B2D435-6763-4273-8B58-EEB8756175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975" y="449264"/>
            <a:ext cx="5667375" cy="773112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/>
            </a:lvl1pPr>
          </a:lstStyle>
          <a:p>
            <a:r>
              <a:rPr lang="en-US"/>
              <a:t>Photo layout 1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71CE2F71-BF91-4E7B-BDE5-A747EFEFF88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4975" y="2188559"/>
            <a:ext cx="5667374" cy="2624741"/>
          </a:xfrm>
        </p:spPr>
        <p:txBody>
          <a:bodyPr wrap="square" lIns="0" tIns="0" rIns="0" bIns="0">
            <a:no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26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600" b="0" i="0">
                <a:solidFill>
                  <a:srgbClr val="000000"/>
                </a:solidFill>
                <a:latin typeface="+mn-lt"/>
              </a:defRPr>
            </a:lvl1pPr>
            <a:lvl2pPr marL="2286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pt-BR"/>
              <a:t>Subhead Segoe UI 26pt</a:t>
            </a:r>
          </a:p>
          <a:p>
            <a:pPr lvl="0"/>
            <a:r>
              <a:rPr lang="pt-BR"/>
              <a:t>Subhead Segoe UI 26pt</a:t>
            </a:r>
          </a:p>
          <a:p>
            <a:pPr lvl="0"/>
            <a:r>
              <a:rPr lang="pt-BR"/>
              <a:t>Subhead Segoe UI 26pt</a:t>
            </a:r>
          </a:p>
        </p:txBody>
      </p:sp>
    </p:spTree>
    <p:extLst>
      <p:ext uri="{BB962C8B-B14F-4D97-AF65-F5344CB8AC3E}">
        <p14:creationId xmlns:p14="http://schemas.microsoft.com/office/powerpoint/2010/main" val="229036116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 hasCustomPrompt="1"/>
          </p:nvPr>
        </p:nvSpPr>
        <p:spPr>
          <a:xfrm>
            <a:off x="434974" y="2178050"/>
            <a:ext cx="3705225" cy="263525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200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5" hasCustomPrompt="1"/>
          </p:nvPr>
        </p:nvSpPr>
        <p:spPr>
          <a:xfrm>
            <a:off x="4367214" y="2178050"/>
            <a:ext cx="3695700" cy="2635250"/>
          </a:xfrm>
          <a:blipFill>
            <a:blip r:embed="rId3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200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6" hasCustomPrompt="1"/>
          </p:nvPr>
        </p:nvSpPr>
        <p:spPr>
          <a:xfrm>
            <a:off x="8289925" y="2178049"/>
            <a:ext cx="3706871" cy="2635251"/>
          </a:xfrm>
          <a:blipFill>
            <a:blip r:embed="rId4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200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34975" y="5026024"/>
            <a:ext cx="3703320" cy="1333698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  <a:defRPr sz="1600" b="1">
                <a:solidFill>
                  <a:schemeClr val="accent1"/>
                </a:solidFill>
                <a:latin typeface="+mj-lt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6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Paragraph title Segoe UI </a:t>
            </a:r>
            <a:r>
              <a:rPr lang="en-US" err="1"/>
              <a:t>Semibold</a:t>
            </a:r>
            <a:r>
              <a:rPr lang="en-US"/>
              <a:t> 16</a:t>
            </a:r>
          </a:p>
          <a:p>
            <a:pPr lvl="1"/>
            <a:r>
              <a:rPr lang="en-US"/>
              <a:t>Body copy Segoe Regular 16.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</a:t>
            </a:r>
            <a:r>
              <a:rPr lang="en-US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67211" y="5026024"/>
            <a:ext cx="3695700" cy="1333698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  <a:defRPr sz="1600">
                <a:solidFill>
                  <a:schemeClr val="accent1"/>
                </a:solidFill>
                <a:latin typeface="+mj-lt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6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Paragraph title Segoe UI </a:t>
            </a:r>
            <a:r>
              <a:rPr lang="en-US" err="1"/>
              <a:t>Semibold</a:t>
            </a:r>
            <a:r>
              <a:rPr lang="en-US"/>
              <a:t> 16</a:t>
            </a:r>
          </a:p>
          <a:p>
            <a:pPr lvl="1"/>
            <a:r>
              <a:rPr lang="en-US"/>
              <a:t>Body copy Segoe Regular 16.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</a:t>
            </a:r>
            <a:r>
              <a:rPr lang="en-US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289926" y="5026024"/>
            <a:ext cx="3703320" cy="1333698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  <a:defRPr sz="1600">
                <a:solidFill>
                  <a:schemeClr val="accent1"/>
                </a:solidFill>
                <a:latin typeface="+mj-lt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6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Paragraph title Segoe UI bold 16</a:t>
            </a:r>
          </a:p>
          <a:p>
            <a:pPr lvl="1"/>
            <a:r>
              <a:rPr lang="en-US"/>
              <a:t>Body copy Segoe Regular 16.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</a:t>
            </a:r>
            <a:r>
              <a:rPr lang="en-US"/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54138D0E-FA08-493B-A3B5-1ED81872AD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975" y="449264"/>
            <a:ext cx="11563350" cy="754061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/>
            </a:lvl1pPr>
          </a:lstStyle>
          <a:p>
            <a:r>
              <a:rPr lang="en-US"/>
              <a:t>Photo layout 2</a:t>
            </a:r>
          </a:p>
        </p:txBody>
      </p:sp>
    </p:spTree>
    <p:extLst>
      <p:ext uri="{BB962C8B-B14F-4D97-AF65-F5344CB8AC3E}">
        <p14:creationId xmlns:p14="http://schemas.microsoft.com/office/powerpoint/2010/main" val="1241791128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emf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34975" y="444500"/>
            <a:ext cx="11563350" cy="758825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46088" y="1903774"/>
            <a:ext cx="11563350" cy="13018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883594" y="3071982"/>
            <a:ext cx="6995160" cy="84992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F66C9DB-A981-45BC-B811-A6F95811A81C}"/>
              </a:ext>
            </a:extLst>
          </p:cNvPr>
          <p:cNvPicPr>
            <a:picLocks noChangeAspect="1"/>
          </p:cNvPicPr>
          <p:nvPr userDrawn="1"/>
        </p:nvPicPr>
        <p:blipFill>
          <a:blip r:embed="rId2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221642" y="3285698"/>
            <a:ext cx="6994525" cy="423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9922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1" r:id="rId4"/>
    <p:sldLayoutId id="2147483687" r:id="rId5"/>
    <p:sldLayoutId id="2147483704" r:id="rId6"/>
    <p:sldLayoutId id="2147483697" r:id="rId7"/>
    <p:sldLayoutId id="2147483692" r:id="rId8"/>
    <p:sldLayoutId id="2147483694" r:id="rId9"/>
    <p:sldLayoutId id="2147483695" r:id="rId10"/>
    <p:sldLayoutId id="2147483685" r:id="rId11"/>
    <p:sldLayoutId id="2147483706" r:id="rId12"/>
    <p:sldLayoutId id="2147483699" r:id="rId13"/>
    <p:sldLayoutId id="2147483688" r:id="rId14"/>
    <p:sldLayoutId id="2147483689" r:id="rId15"/>
    <p:sldLayoutId id="2147483703" r:id="rId16"/>
    <p:sldLayoutId id="2147483705" r:id="rId17"/>
    <p:sldLayoutId id="2147483700" r:id="rId18"/>
    <p:sldLayoutId id="2147483701" r:id="rId19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3200" b="0" kern="1200" cap="none" spc="-150" baseline="0" dirty="0" smtClean="0">
          <a:ln w="3175">
            <a:noFill/>
          </a:ln>
          <a:solidFill>
            <a:srgbClr val="000000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932742" rtl="0" eaLnBrk="1" fontAlgn="auto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600" kern="1200" spc="0" baseline="0">
          <a:solidFill>
            <a:srgbClr val="000000"/>
          </a:solidFill>
          <a:latin typeface="+mn-lt"/>
          <a:ea typeface="+mn-ea"/>
          <a:cs typeface="+mn-cs"/>
        </a:defRPr>
      </a:lvl1pPr>
      <a:lvl2pPr marL="228600" marR="0" indent="0" algn="l" defTabSz="932742" rtl="0" eaLnBrk="1" fontAlgn="auto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000" kern="1200" spc="0" baseline="0">
          <a:solidFill>
            <a:srgbClr val="000000"/>
          </a:solidFill>
          <a:latin typeface="+mn-lt"/>
          <a:ea typeface="+mn-ea"/>
          <a:cs typeface="+mn-cs"/>
        </a:defRPr>
      </a:lvl2pPr>
      <a:lvl3pPr marL="457200" marR="0" indent="0" algn="l" defTabSz="932742" rtl="0" eaLnBrk="1" fontAlgn="auto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600" kern="1200" spc="0" baseline="0">
          <a:solidFill>
            <a:srgbClr val="000000"/>
          </a:solidFill>
          <a:latin typeface="+mn-lt"/>
          <a:ea typeface="+mn-ea"/>
          <a:cs typeface="+mn-cs"/>
        </a:defRPr>
      </a:lvl3pPr>
      <a:lvl4pPr marL="685800" marR="0" indent="0" algn="l" defTabSz="932742" rtl="0" eaLnBrk="1" fontAlgn="auto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600" kern="1200" spc="0" baseline="0">
          <a:solidFill>
            <a:srgbClr val="000000"/>
          </a:solidFill>
          <a:latin typeface="+mn-lt"/>
          <a:ea typeface="+mn-ea"/>
          <a:cs typeface="+mn-cs"/>
        </a:defRPr>
      </a:lvl4pPr>
      <a:lvl5pPr marL="914400" marR="0" indent="0" algn="l" defTabSz="932742" rtl="0" eaLnBrk="1" fontAlgn="auto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600" kern="1200" spc="0" baseline="0">
          <a:solidFill>
            <a:srgbClr val="000000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pos="1373" userDrawn="1">
          <p15:clr>
            <a:srgbClr val="C35EA4"/>
          </p15:clr>
        </p15:guide>
        <p15:guide id="4" pos="1517" userDrawn="1">
          <p15:clr>
            <a:srgbClr val="C35EA4"/>
          </p15:clr>
        </p15:guide>
        <p15:guide id="5" pos="2608" userDrawn="1">
          <p15:clr>
            <a:srgbClr val="C35EA4"/>
          </p15:clr>
        </p15:guide>
        <p15:guide id="6" pos="2751" userDrawn="1">
          <p15:clr>
            <a:srgbClr val="C35EA4"/>
          </p15:clr>
        </p15:guide>
        <p15:guide id="7" pos="3844" userDrawn="1">
          <p15:clr>
            <a:srgbClr val="C35EA4"/>
          </p15:clr>
        </p15:guide>
        <p15:guide id="8" pos="3989" userDrawn="1">
          <p15:clr>
            <a:srgbClr val="C35EA4"/>
          </p15:clr>
        </p15:guide>
        <p15:guide id="9" pos="5079" userDrawn="1">
          <p15:clr>
            <a:srgbClr val="C35EA4"/>
          </p15:clr>
        </p15:guide>
        <p15:guide id="10" pos="5222" userDrawn="1">
          <p15:clr>
            <a:srgbClr val="C35EA4"/>
          </p15:clr>
        </p15:guide>
        <p15:guide id="11" pos="6317" userDrawn="1">
          <p15:clr>
            <a:srgbClr val="C35EA4"/>
          </p15:clr>
        </p15:guide>
        <p15:guide id="12" pos="6460" userDrawn="1">
          <p15:clr>
            <a:srgbClr val="C35EA4"/>
          </p15:clr>
        </p15:guide>
        <p15:guide id="16" pos="274" userDrawn="1">
          <p15:clr>
            <a:srgbClr val="F26B43"/>
          </p15:clr>
        </p15:guide>
        <p15:guide id="17" pos="7558" userDrawn="1">
          <p15:clr>
            <a:srgbClr val="F26B43"/>
          </p15:clr>
        </p15:guide>
        <p15:guide id="18" orient="horz" pos="758" userDrawn="1">
          <p15:clr>
            <a:srgbClr val="5ACBF0"/>
          </p15:clr>
        </p15:guide>
        <p15:guide id="19" orient="horz" pos="1372" userDrawn="1">
          <p15:clr>
            <a:srgbClr val="5ACBF0"/>
          </p15:clr>
        </p15:guide>
        <p15:guide id="20" orient="horz" pos="612" userDrawn="1">
          <p15:clr>
            <a:srgbClr val="5ACBF0"/>
          </p15:clr>
        </p15:guide>
        <p15:guide id="21" orient="horz" pos="1515" userDrawn="1">
          <p15:clr>
            <a:srgbClr val="5ACBF0"/>
          </p15:clr>
        </p15:guide>
        <p15:guide id="22" orient="horz" pos="2127" userDrawn="1">
          <p15:clr>
            <a:srgbClr val="5ACBF0"/>
          </p15:clr>
        </p15:guide>
        <p15:guide id="23" orient="horz" pos="2275">
          <p15:clr>
            <a:srgbClr val="5ACBF0"/>
          </p15:clr>
        </p15:guide>
        <p15:guide id="25" orient="horz" pos="280" userDrawn="1">
          <p15:clr>
            <a:srgbClr val="F26B43"/>
          </p15:clr>
        </p15:guide>
        <p15:guide id="26" orient="horz" pos="4127" userDrawn="1">
          <p15:clr>
            <a:srgbClr val="F26B43"/>
          </p15:clr>
        </p15:guide>
        <p15:guide id="27" orient="horz" pos="2889" userDrawn="1">
          <p15:clr>
            <a:srgbClr val="5ACBF0"/>
          </p15:clr>
        </p15:guide>
        <p15:guide id="28" orient="horz" pos="3032" userDrawn="1">
          <p15:clr>
            <a:srgbClr val="5ACBF0"/>
          </p15:clr>
        </p15:guide>
        <p15:guide id="29" orient="horz" pos="3648" userDrawn="1">
          <p15:clr>
            <a:srgbClr val="5ACBF0"/>
          </p15:clr>
        </p15:guide>
        <p15:guide id="30" orient="horz" pos="3792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np/sp-dev-fx-webparts/tree/main/samples/react-caml2table" TargetMode="External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1.JPG"/><Relationship Id="rId5" Type="http://schemas.openxmlformats.org/officeDocument/2006/relationships/hyperlink" Target="http://aka.ms/pnp-react-controls" TargetMode="External"/><Relationship Id="rId4" Type="http://schemas.openxmlformats.org/officeDocument/2006/relationships/hyperlink" Target="https://learn.microsoft.com/sharepoint/dev/schema/collaborative-application-markup-language-caml-schemas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BA01847-A529-4950-994C-24DD58D27484}"/>
              </a:ext>
            </a:extLst>
          </p:cNvPr>
          <p:cNvSpPr/>
          <p:nvPr/>
        </p:nvSpPr>
        <p:spPr bwMode="auto">
          <a:xfrm>
            <a:off x="400050" y="302559"/>
            <a:ext cx="1640541" cy="59167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CA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4E5DF24-3F86-4BC3-9BC7-54C7EA954DE3}"/>
              </a:ext>
            </a:extLst>
          </p:cNvPr>
          <p:cNvSpPr txBox="1"/>
          <p:nvPr/>
        </p:nvSpPr>
        <p:spPr>
          <a:xfrm>
            <a:off x="400050" y="668208"/>
            <a:ext cx="10813382" cy="110799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kumimoji="0" lang="en-US" sz="6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 Semibold"/>
                <a:cs typeface="Segoe UI Semibold"/>
              </a:rPr>
              <a:t>Caml2Table</a:t>
            </a:r>
            <a:endParaRPr lang="en-US" sz="2800" b="1" dirty="0">
              <a:latin typeface="Segoe UI Semibold"/>
              <a:cs typeface="Segoe UI Semibold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E31DDC9-A0F7-4B24-9A19-862BC0E709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4323298" y="2757127"/>
            <a:ext cx="1899540" cy="1899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6">
            <a:extLst>
              <a:ext uri="{FF2B5EF4-FFF2-40B4-BE49-F238E27FC236}">
                <a16:creationId xmlns:a16="http://schemas.microsoft.com/office/drawing/2014/main" id="{38894720-80E3-4BF8-A26D-21BB6107EEAC}"/>
              </a:ext>
            </a:extLst>
          </p:cNvPr>
          <p:cNvSpPr txBox="1">
            <a:spLocks/>
          </p:cNvSpPr>
          <p:nvPr/>
        </p:nvSpPr>
        <p:spPr>
          <a:xfrm>
            <a:off x="400050" y="2401286"/>
            <a:ext cx="3711748" cy="964256"/>
          </a:xfrm>
          <a:prstGeom prst="rect">
            <a:avLst/>
          </a:prstGeom>
          <a:noFill/>
        </p:spPr>
        <p:txBody>
          <a:bodyPr vert="horz" wrap="square" lIns="0" tIns="0" rIns="0" bIns="182880" rtlCol="0" anchor="b" anchorCtr="0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strike="noStrike" kern="1200" cap="none" spc="-150" baseline="0">
                <a:ln w="3175">
                  <a:noFill/>
                </a:ln>
                <a:solidFill>
                  <a:srgbClr val="000000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4800" dirty="0">
                <a:solidFill>
                  <a:schemeClr val="accent1"/>
                </a:solidFill>
              </a:rPr>
              <a:t>Dan Toft</a:t>
            </a:r>
            <a:endParaRPr lang="en-US" sz="4800" dirty="0"/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EEEA37D9-1CFD-412B-8951-EAA0B4B31DF0}"/>
              </a:ext>
            </a:extLst>
          </p:cNvPr>
          <p:cNvSpPr txBox="1">
            <a:spLocks/>
          </p:cNvSpPr>
          <p:nvPr/>
        </p:nvSpPr>
        <p:spPr>
          <a:xfrm>
            <a:off x="413295" y="3342767"/>
            <a:ext cx="3711748" cy="964256"/>
          </a:xfrm>
          <a:prstGeom prst="rect">
            <a:avLst/>
          </a:prstGeom>
          <a:noFill/>
        </p:spPr>
        <p:txBody>
          <a:bodyPr vert="horz" wrap="square" lIns="0" tIns="0" rIns="0" bIns="0" rtlCol="0">
            <a:no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22860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       @Tanddant</a:t>
            </a:r>
          </a:p>
          <a:p>
            <a:r>
              <a:rPr lang="en-US" dirty="0"/>
              <a:t>https://Dan-Toft.dk</a:t>
            </a:r>
          </a:p>
        </p:txBody>
      </p:sp>
      <p:pic>
        <p:nvPicPr>
          <p:cNvPr id="4" name="Billede 3">
            <a:extLst>
              <a:ext uri="{FF2B5EF4-FFF2-40B4-BE49-F238E27FC236}">
                <a16:creationId xmlns:a16="http://schemas.microsoft.com/office/drawing/2014/main" id="{AEF163D1-813B-DF05-544E-02C3BF8F62C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2566"/>
          <a:stretch/>
        </p:blipFill>
        <p:spPr>
          <a:xfrm>
            <a:off x="413295" y="4098504"/>
            <a:ext cx="2075333" cy="432205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93935DA-7A90-EACD-7B28-F60C3E386D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845" y="3342128"/>
            <a:ext cx="301155" cy="247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898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CodeSnippet">
            <a:extLst>
              <a:ext uri="{FF2B5EF4-FFF2-40B4-BE49-F238E27FC236}">
                <a16:creationId xmlns:a16="http://schemas.microsoft.com/office/drawing/2014/main" id="{ADEDE691-0BDD-4E2D-AF42-4131B499B3A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3071" y="119621"/>
            <a:ext cx="12370332" cy="674684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E8E26AF-FBC1-45CD-9C3A-BCD3E2389975}"/>
              </a:ext>
            </a:extLst>
          </p:cNvPr>
          <p:cNvSpPr/>
          <p:nvPr/>
        </p:nvSpPr>
        <p:spPr bwMode="auto">
          <a:xfrm>
            <a:off x="9465270" y="-8436"/>
            <a:ext cx="2974310" cy="404483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Lucida Console" panose="020B0609040504020204" pitchFamily="49" charset="0"/>
                <a:ea typeface="Segoe UI" pitchFamily="34" charset="0"/>
                <a:cs typeface="Segoe UI"/>
              </a:rPr>
              <a:t>Caml2Table.tsx</a:t>
            </a:r>
            <a:endParaRPr lang="en-US" sz="1400" b="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Lucida Console" panose="020B0609040504020204" pitchFamily="49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highlightRectangle">
            <a:extLst>
              <a:ext uri="{FF2B5EF4-FFF2-40B4-BE49-F238E27FC236}">
                <a16:creationId xmlns:a16="http://schemas.microsoft.com/office/drawing/2014/main" id="{43FF6BCF-EED5-A68B-E9DB-880849923CC7}"/>
              </a:ext>
            </a:extLst>
          </p:cNvPr>
          <p:cNvSpPr/>
          <p:nvPr/>
        </p:nvSpPr>
        <p:spPr bwMode="auto">
          <a:xfrm>
            <a:off x="4251089" y="4334932"/>
            <a:ext cx="1887244" cy="292644"/>
          </a:xfrm>
          <a:prstGeom prst="rect">
            <a:avLst/>
          </a:prstGeom>
          <a:noFill/>
          <a:ln>
            <a:solidFill>
              <a:srgbClr val="FC5D04"/>
            </a:solidFill>
            <a:headEnd type="none" w="med" len="med"/>
            <a:tailEnd type="none" w="med" len="med"/>
          </a:ln>
          <a:effectLst>
            <a:glow rad="63500">
              <a:srgbClr val="FC5D04">
                <a:alpha val="60000"/>
              </a:srgbClr>
            </a:glo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highlightRectangle">
            <a:extLst>
              <a:ext uri="{FF2B5EF4-FFF2-40B4-BE49-F238E27FC236}">
                <a16:creationId xmlns:a16="http://schemas.microsoft.com/office/drawing/2014/main" id="{8FF83741-E9FF-C854-0B4A-27E7F45E0CD9}"/>
              </a:ext>
            </a:extLst>
          </p:cNvPr>
          <p:cNvSpPr/>
          <p:nvPr/>
        </p:nvSpPr>
        <p:spPr bwMode="auto">
          <a:xfrm>
            <a:off x="3802356" y="1651000"/>
            <a:ext cx="5307777" cy="292644"/>
          </a:xfrm>
          <a:prstGeom prst="rect">
            <a:avLst/>
          </a:prstGeom>
          <a:noFill/>
          <a:ln>
            <a:solidFill>
              <a:srgbClr val="FC5D04"/>
            </a:solidFill>
            <a:headEnd type="none" w="med" len="med"/>
            <a:tailEnd type="none" w="med" len="med"/>
          </a:ln>
          <a:effectLst>
            <a:glow rad="63500">
              <a:srgbClr val="FC5D04">
                <a:alpha val="60000"/>
              </a:srgbClr>
            </a:glo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highlightRectangle">
            <a:extLst>
              <a:ext uri="{FF2B5EF4-FFF2-40B4-BE49-F238E27FC236}">
                <a16:creationId xmlns:a16="http://schemas.microsoft.com/office/drawing/2014/main" id="{FFB23FEF-0D52-4603-A633-7D010C4783BA}"/>
              </a:ext>
            </a:extLst>
          </p:cNvPr>
          <p:cNvSpPr/>
          <p:nvPr/>
        </p:nvSpPr>
        <p:spPr bwMode="auto">
          <a:xfrm>
            <a:off x="5181600" y="2992966"/>
            <a:ext cx="5867399" cy="292644"/>
          </a:xfrm>
          <a:prstGeom prst="rect">
            <a:avLst/>
          </a:prstGeom>
          <a:noFill/>
          <a:ln>
            <a:solidFill>
              <a:srgbClr val="FC5D04"/>
            </a:solidFill>
            <a:headEnd type="none" w="med" len="med"/>
            <a:tailEnd type="none" w="med" len="med"/>
          </a:ln>
          <a:effectLst>
            <a:glow rad="63500">
              <a:srgbClr val="FC5D04">
                <a:alpha val="60000"/>
              </a:srgbClr>
            </a:glo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91712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904D222-6811-4FA1-A1DE-3F8B0175EC87}"/>
              </a:ext>
            </a:extLst>
          </p:cNvPr>
          <p:cNvSpPr/>
          <p:nvPr/>
        </p:nvSpPr>
        <p:spPr bwMode="auto">
          <a:xfrm>
            <a:off x="400050" y="302559"/>
            <a:ext cx="1640541" cy="59167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CA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0C25DD9-C347-4B0B-A4E3-F7C6630B3C52}"/>
              </a:ext>
            </a:extLst>
          </p:cNvPr>
          <p:cNvSpPr/>
          <p:nvPr/>
        </p:nvSpPr>
        <p:spPr bwMode="auto">
          <a:xfrm>
            <a:off x="0" y="6326234"/>
            <a:ext cx="2851688" cy="59167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CA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350E7F5-3CA4-40AE-93EB-EB639EFC8FC4}"/>
              </a:ext>
            </a:extLst>
          </p:cNvPr>
          <p:cNvSpPr txBox="1"/>
          <p:nvPr/>
        </p:nvSpPr>
        <p:spPr>
          <a:xfrm>
            <a:off x="400049" y="1095151"/>
            <a:ext cx="11066929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react-caml2table</a:t>
            </a:r>
            <a:r>
              <a:rPr lang="en-US" sz="2400" dirty="0"/>
              <a:t>:</a:t>
            </a:r>
          </a:p>
          <a:p>
            <a:r>
              <a:rPr lang="en-US" sz="2400" dirty="0">
                <a:hlinkClick r:id="rId3"/>
              </a:rPr>
              <a:t>https://github.com/pnp/sp-dev-fx-webparts/tree/main/samples/react-caml2table</a:t>
            </a:r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CAML Query</a:t>
            </a:r>
          </a:p>
          <a:p>
            <a:r>
              <a:rPr lang="en-US" sz="2400" dirty="0">
                <a:hlinkClick r:id="rId4"/>
              </a:rPr>
              <a:t>https://learn.microsoft.com/sharepoint/dev/schema/collaborative-application-markup-language-caml-schemas</a:t>
            </a:r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PnP Reusable controls</a:t>
            </a:r>
          </a:p>
          <a:p>
            <a:r>
              <a:rPr lang="en-US" sz="2400" dirty="0">
                <a:hlinkClick r:id="rId5"/>
              </a:rPr>
              <a:t>http://aka.ms/pnp-react-controls</a:t>
            </a:r>
            <a:r>
              <a:rPr lang="en-US" sz="2400" dirty="0"/>
              <a:t> 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30E349-C859-403A-9956-11D1B59BFA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975" y="196063"/>
            <a:ext cx="7627938" cy="591670"/>
          </a:xfrm>
        </p:spPr>
        <p:txBody>
          <a:bodyPr/>
          <a:lstStyle/>
          <a:p>
            <a:r>
              <a:rPr lang="en-US" sz="3600"/>
              <a:t>Thank you!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B8BC73A1-147A-45E4-8E22-CB92AA1F0D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/>
          <a:stretch/>
        </p:blipFill>
        <p:spPr bwMode="auto">
          <a:xfrm>
            <a:off x="3737935" y="5532211"/>
            <a:ext cx="1109466" cy="1109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E437DFB0-AD25-2D70-369A-E99891112ECD}"/>
              </a:ext>
            </a:extLst>
          </p:cNvPr>
          <p:cNvSpPr txBox="1">
            <a:spLocks/>
          </p:cNvSpPr>
          <p:nvPr/>
        </p:nvSpPr>
        <p:spPr>
          <a:xfrm>
            <a:off x="434975" y="5677421"/>
            <a:ext cx="2912563" cy="964256"/>
          </a:xfrm>
          <a:prstGeom prst="rect">
            <a:avLst/>
          </a:prstGeom>
          <a:noFill/>
        </p:spPr>
        <p:txBody>
          <a:bodyPr vert="horz" wrap="square" lIns="0" tIns="0" rIns="0" bIns="0" rtlCol="0">
            <a:no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22860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dirty="0"/>
              <a:t>      @Tanddant</a:t>
            </a:r>
          </a:p>
          <a:p>
            <a:r>
              <a:rPr lang="en-US" sz="2600" dirty="0"/>
              <a:t>https://Dan-Toft.dk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80EEEE3A-196F-1A02-AF5F-CECEE6A07A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525" y="5692098"/>
            <a:ext cx="435080" cy="357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6636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BA01847-A529-4950-994C-24DD58D27484}"/>
              </a:ext>
            </a:extLst>
          </p:cNvPr>
          <p:cNvSpPr/>
          <p:nvPr/>
        </p:nvSpPr>
        <p:spPr bwMode="auto">
          <a:xfrm>
            <a:off x="400050" y="302559"/>
            <a:ext cx="1640541" cy="59167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CA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4E5DF24-3F86-4BC3-9BC7-54C7EA954DE3}"/>
              </a:ext>
            </a:extLst>
          </p:cNvPr>
          <p:cNvSpPr txBox="1"/>
          <p:nvPr/>
        </p:nvSpPr>
        <p:spPr>
          <a:xfrm>
            <a:off x="400050" y="87637"/>
            <a:ext cx="10813382" cy="110799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CA" sz="6600" b="1" dirty="0">
                <a:latin typeface="Segoe UI Semibold"/>
                <a:cs typeface="Segoe UI Semibold"/>
              </a:rPr>
              <a:t>About this sample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EB3CA8-EE0F-474D-BEE9-F3E43A5167EC}"/>
              </a:ext>
            </a:extLst>
          </p:cNvPr>
          <p:cNvSpPr txBox="1"/>
          <p:nvPr/>
        </p:nvSpPr>
        <p:spPr>
          <a:xfrm>
            <a:off x="400050" y="1195633"/>
            <a:ext cx="7634073" cy="41118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/>
              <a:buChar char="•"/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cs typeface="Segoe UI"/>
              </a:rPr>
              <a:t>Why did I make this sample</a:t>
            </a:r>
            <a:endParaRPr lang="en-US" dirty="0"/>
          </a:p>
          <a:p>
            <a:pPr marL="808990" lvl="1" indent="-342900">
              <a:lnSpc>
                <a:spcPct val="90000"/>
              </a:lnSpc>
              <a:spcAft>
                <a:spcPts val="600"/>
              </a:spcAft>
              <a:buFont typeface="Arial"/>
              <a:buChar char="•"/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cs typeface="Segoe UI"/>
              </a:rPr>
              <a:t>Training of a new employee 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/>
              <a:buChar char="•"/>
            </a:pPr>
            <a:endParaRPr lang="en-US" sz="20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cs typeface="Segoe UI"/>
            </a:endParaRP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/>
              <a:buChar char="•"/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cs typeface="Segoe UI"/>
              </a:rPr>
              <a:t>What is CAML – and when/why do we use it?</a:t>
            </a:r>
            <a:endParaRPr lang="en-US" dirty="0"/>
          </a:p>
          <a:p>
            <a:pPr marL="808990" lvl="1" indent="-342900">
              <a:lnSpc>
                <a:spcPct val="90000"/>
              </a:lnSpc>
              <a:spcAft>
                <a:spcPts val="600"/>
              </a:spcAft>
              <a:buFont typeface="Arial"/>
              <a:buChar char="•"/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cs typeface="Segoe UI"/>
              </a:rPr>
              <a:t>CAML vs. SP REST</a:t>
            </a:r>
          </a:p>
          <a:p>
            <a:pPr marL="808990" lvl="1" indent="-342900">
              <a:lnSpc>
                <a:spcPct val="90000"/>
              </a:lnSpc>
              <a:spcAft>
                <a:spcPts val="600"/>
              </a:spcAft>
              <a:buFont typeface="Arial"/>
              <a:buChar char="•"/>
            </a:pPr>
            <a:endParaRPr lang="en-US" sz="20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cs typeface="Segoe UI"/>
            </a:endParaRP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/>
              <a:buChar char="•"/>
            </a:pPr>
            <a:r>
              <a:rPr lang="en-US" sz="20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cs typeface="Segoe UI"/>
              </a:rPr>
              <a:t>PnPjs</a:t>
            </a: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cs typeface="Segoe UI"/>
              </a:rPr>
              <a:t> &amp; PnP Reusable controls</a:t>
            </a:r>
          </a:p>
          <a:p>
            <a:pPr marL="808990" lvl="1" indent="-342900">
              <a:lnSpc>
                <a:spcPct val="90000"/>
              </a:lnSpc>
              <a:spcAft>
                <a:spcPts val="600"/>
              </a:spcAft>
              <a:buFont typeface="Arial"/>
              <a:buChar char="•"/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cs typeface="Segoe UI"/>
              </a:rPr>
              <a:t>A Quick way </a:t>
            </a:r>
            <a:r>
              <a:rPr lang="en-US" sz="2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cs typeface="Segoe UI"/>
              </a:rPr>
              <a:t>to go </a:t>
            </a: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cs typeface="Segoe UI"/>
              </a:rPr>
              <a:t>from zero to hero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/>
              <a:buChar char="•"/>
            </a:pPr>
            <a:endParaRPr lang="en-US" sz="20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cs typeface="Segoe UI"/>
            </a:endParaRP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/>
              <a:buChar char="•"/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cs typeface="Segoe UI"/>
              </a:rPr>
              <a:t>React Context</a:t>
            </a:r>
          </a:p>
          <a:p>
            <a:pPr marL="808990" lvl="1" indent="-342900">
              <a:lnSpc>
                <a:spcPct val="90000"/>
              </a:lnSpc>
              <a:spcAft>
                <a:spcPts val="600"/>
              </a:spcAft>
              <a:buFont typeface="Arial"/>
              <a:buChar char="•"/>
            </a:pPr>
            <a:r>
              <a:rPr lang="en-US" sz="2000" dirty="0">
                <a:cs typeface="Segoe UI"/>
              </a:rPr>
              <a:t>Probably the best way to avoid prop drilling</a:t>
            </a:r>
          </a:p>
        </p:txBody>
      </p:sp>
      <p:pic>
        <p:nvPicPr>
          <p:cNvPr id="7" name="Billede 6" descr="Et billede, der indeholder tekst, avis, dokument&#10;&#10;Automatisk genereret beskrivelse">
            <a:extLst>
              <a:ext uri="{FF2B5EF4-FFF2-40B4-BE49-F238E27FC236}">
                <a16:creationId xmlns:a16="http://schemas.microsoft.com/office/drawing/2014/main" id="{1A484E14-F325-B87C-3509-46A21CDF30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7964" y="1088074"/>
            <a:ext cx="4533900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669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36356C-BE7F-49FC-8C10-EEF9AF2C0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958678014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lede 5">
            <a:extLst>
              <a:ext uri="{FF2B5EF4-FFF2-40B4-BE49-F238E27FC236}">
                <a16:creationId xmlns:a16="http://schemas.microsoft.com/office/drawing/2014/main" id="{A4DE2C28-06E5-E043-9926-F9C790BA8D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1590" y="0"/>
            <a:ext cx="10373294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79186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BA01847-A529-4950-994C-24DD58D27484}"/>
              </a:ext>
            </a:extLst>
          </p:cNvPr>
          <p:cNvSpPr/>
          <p:nvPr/>
        </p:nvSpPr>
        <p:spPr bwMode="auto">
          <a:xfrm>
            <a:off x="400050" y="302559"/>
            <a:ext cx="1640541" cy="59167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CA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4E5DF24-3F86-4BC3-9BC7-54C7EA954DE3}"/>
              </a:ext>
            </a:extLst>
          </p:cNvPr>
          <p:cNvSpPr txBox="1"/>
          <p:nvPr/>
        </p:nvSpPr>
        <p:spPr>
          <a:xfrm>
            <a:off x="400050" y="87637"/>
            <a:ext cx="10813382" cy="110799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CA" sz="6600" b="1" dirty="0">
                <a:latin typeface="Segoe UI Semibold"/>
                <a:cs typeface="Segoe UI Semibold"/>
              </a:rPr>
              <a:t>Use for views</a:t>
            </a:r>
            <a:endParaRPr lang="en-US" dirty="0"/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5F186FA3-67F6-9571-9444-D7B88FBA9F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468" y="1410556"/>
            <a:ext cx="12124266" cy="4986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898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175F5-FF1A-4332-A2D4-7E33A767C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Code</a:t>
            </a:r>
          </a:p>
        </p:txBody>
      </p:sp>
    </p:spTree>
    <p:extLst>
      <p:ext uri="{BB962C8B-B14F-4D97-AF65-F5344CB8AC3E}">
        <p14:creationId xmlns:p14="http://schemas.microsoft.com/office/powerpoint/2010/main" val="2570734797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BA01847-A529-4950-994C-24DD58D27484}"/>
              </a:ext>
            </a:extLst>
          </p:cNvPr>
          <p:cNvSpPr/>
          <p:nvPr/>
        </p:nvSpPr>
        <p:spPr bwMode="auto">
          <a:xfrm>
            <a:off x="400050" y="302559"/>
            <a:ext cx="1640541" cy="59167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CA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4E5DF24-3F86-4BC3-9BC7-54C7EA954DE3}"/>
              </a:ext>
            </a:extLst>
          </p:cNvPr>
          <p:cNvSpPr txBox="1"/>
          <p:nvPr/>
        </p:nvSpPr>
        <p:spPr>
          <a:xfrm>
            <a:off x="400050" y="87637"/>
            <a:ext cx="10813382" cy="110799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CA" sz="6600" b="1" dirty="0">
                <a:latin typeface="Segoe UI Semibold"/>
                <a:cs typeface="Segoe UI Semibold"/>
              </a:rPr>
              <a:t>CODE SLIDES – READ ME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EB3CA8-EE0F-474D-BEE9-F3E43A5167EC}"/>
              </a:ext>
            </a:extLst>
          </p:cNvPr>
          <p:cNvSpPr txBox="1"/>
          <p:nvPr/>
        </p:nvSpPr>
        <p:spPr>
          <a:xfrm>
            <a:off x="400050" y="1195633"/>
            <a:ext cx="7634073" cy="372717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/>
              <a:buChar char="•"/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The code slides will automatically animate and morph if you keep the object names the same.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/>
              <a:buChar char="•"/>
            </a:pPr>
            <a:endParaRPr lang="en-US" sz="20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cs typeface="Segoe UI"/>
            </a:endParaRP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/>
              <a:buChar char="•"/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cs typeface="Segoe UI"/>
              </a:rPr>
              <a:t>Example: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/>
              <a:buChar char="•"/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cs typeface="Segoe UI"/>
              </a:rPr>
              <a:t>If the Code snippet image and the highlight rectangle in “Selection” pane is the same name for all slides, it will automatically morph and animate between slides. 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/>
              <a:buChar char="•"/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cs typeface="Segoe UI"/>
              </a:rPr>
              <a:t>The “Animation Morph Templates” section has examples of how this works.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/>
              <a:buChar char="•"/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cs typeface="Segoe UI"/>
              </a:rPr>
              <a:t>For the next slides, please see the speaker notes for additional information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199AEA-4E04-4CE1-82AD-2C50D862CE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1187" y="4182387"/>
            <a:ext cx="4784598" cy="2233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396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CodeSnippet">
            <a:extLst>
              <a:ext uri="{FF2B5EF4-FFF2-40B4-BE49-F238E27FC236}">
                <a16:creationId xmlns:a16="http://schemas.microsoft.com/office/drawing/2014/main" id="{ADEDE691-0BDD-4E2D-AF42-4131B499B3A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9892" y="145195"/>
            <a:ext cx="12416584" cy="6772072"/>
          </a:xfrm>
          <a:prstGeom prst="rect">
            <a:avLst/>
          </a:prstGeom>
        </p:spPr>
      </p:pic>
      <p:sp>
        <p:nvSpPr>
          <p:cNvPr id="10" name="highlightRectangle">
            <a:extLst>
              <a:ext uri="{FF2B5EF4-FFF2-40B4-BE49-F238E27FC236}">
                <a16:creationId xmlns:a16="http://schemas.microsoft.com/office/drawing/2014/main" id="{B0A6AF04-ACE2-4DB5-BEEC-B63E71E49983}"/>
              </a:ext>
            </a:extLst>
          </p:cNvPr>
          <p:cNvSpPr/>
          <p:nvPr/>
        </p:nvSpPr>
        <p:spPr bwMode="auto">
          <a:xfrm>
            <a:off x="675566" y="3939723"/>
            <a:ext cx="2321781" cy="238541"/>
          </a:xfrm>
          <a:prstGeom prst="rect">
            <a:avLst/>
          </a:prstGeom>
          <a:noFill/>
          <a:ln>
            <a:solidFill>
              <a:srgbClr val="FC5D04"/>
            </a:solidFill>
            <a:headEnd type="none" w="med" len="med"/>
            <a:tailEnd type="none" w="med" len="med"/>
          </a:ln>
          <a:effectLst>
            <a:glow rad="63500">
              <a:srgbClr val="FC5D04">
                <a:alpha val="60000"/>
              </a:srgbClr>
            </a:glo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E8E26AF-FBC1-45CD-9C3A-BCD3E2389975}"/>
              </a:ext>
            </a:extLst>
          </p:cNvPr>
          <p:cNvSpPr/>
          <p:nvPr/>
        </p:nvSpPr>
        <p:spPr bwMode="auto">
          <a:xfrm>
            <a:off x="9465270" y="-8436"/>
            <a:ext cx="2974310" cy="404483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Lucida Console" panose="020B0609040504020204" pitchFamily="49" charset="0"/>
                <a:ea typeface="Segoe UI" pitchFamily="34" charset="0"/>
                <a:cs typeface="Segoe UI"/>
              </a:rPr>
              <a:t>Caml2TableWebPart.ts</a:t>
            </a:r>
          </a:p>
        </p:txBody>
      </p:sp>
    </p:spTree>
    <p:extLst>
      <p:ext uri="{BB962C8B-B14F-4D97-AF65-F5344CB8AC3E}">
        <p14:creationId xmlns:p14="http://schemas.microsoft.com/office/powerpoint/2010/main" val="17134136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CodeSnippet">
            <a:extLst>
              <a:ext uri="{FF2B5EF4-FFF2-40B4-BE49-F238E27FC236}">
                <a16:creationId xmlns:a16="http://schemas.microsoft.com/office/drawing/2014/main" id="{ADEDE691-0BDD-4E2D-AF42-4131B499B3A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-13500" y="94221"/>
            <a:ext cx="12463474" cy="6797646"/>
          </a:xfrm>
          <a:prstGeom prst="rect">
            <a:avLst/>
          </a:prstGeom>
        </p:spPr>
      </p:pic>
      <p:sp>
        <p:nvSpPr>
          <p:cNvPr id="10" name="highlightRectangle">
            <a:extLst>
              <a:ext uri="{FF2B5EF4-FFF2-40B4-BE49-F238E27FC236}">
                <a16:creationId xmlns:a16="http://schemas.microsoft.com/office/drawing/2014/main" id="{B0A6AF04-ACE2-4DB5-BEEC-B63E71E49983}"/>
              </a:ext>
            </a:extLst>
          </p:cNvPr>
          <p:cNvSpPr/>
          <p:nvPr/>
        </p:nvSpPr>
        <p:spPr bwMode="auto">
          <a:xfrm>
            <a:off x="4030956" y="3750733"/>
            <a:ext cx="3004844" cy="1690683"/>
          </a:xfrm>
          <a:prstGeom prst="rect">
            <a:avLst/>
          </a:prstGeom>
          <a:noFill/>
          <a:ln>
            <a:solidFill>
              <a:srgbClr val="FC5D04"/>
            </a:solidFill>
            <a:headEnd type="none" w="med" len="med"/>
            <a:tailEnd type="none" w="med" len="med"/>
          </a:ln>
          <a:effectLst>
            <a:glow rad="63500">
              <a:srgbClr val="FC5D04">
                <a:alpha val="60000"/>
              </a:srgbClr>
            </a:glo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E8E26AF-FBC1-45CD-9C3A-BCD3E2389975}"/>
              </a:ext>
            </a:extLst>
          </p:cNvPr>
          <p:cNvSpPr/>
          <p:nvPr/>
        </p:nvSpPr>
        <p:spPr bwMode="auto">
          <a:xfrm>
            <a:off x="9465270" y="-8436"/>
            <a:ext cx="2974310" cy="404483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Lucida Console" panose="020B0609040504020204" pitchFamily="49" charset="0"/>
                <a:ea typeface="Segoe UI" pitchFamily="34" charset="0"/>
                <a:cs typeface="Segoe UI"/>
              </a:rPr>
              <a:t>Caml2TableWebPart.ts</a:t>
            </a:r>
          </a:p>
        </p:txBody>
      </p:sp>
      <p:sp>
        <p:nvSpPr>
          <p:cNvPr id="2" name="highlightRectangle">
            <a:extLst>
              <a:ext uri="{FF2B5EF4-FFF2-40B4-BE49-F238E27FC236}">
                <a16:creationId xmlns:a16="http://schemas.microsoft.com/office/drawing/2014/main" id="{FCEE69FA-1D9E-FAEE-45EE-DDF9859ABFC2}"/>
              </a:ext>
            </a:extLst>
          </p:cNvPr>
          <p:cNvSpPr/>
          <p:nvPr/>
        </p:nvSpPr>
        <p:spPr bwMode="auto">
          <a:xfrm>
            <a:off x="3658423" y="1802361"/>
            <a:ext cx="6366110" cy="1093239"/>
          </a:xfrm>
          <a:prstGeom prst="rect">
            <a:avLst/>
          </a:prstGeom>
          <a:noFill/>
          <a:ln>
            <a:solidFill>
              <a:srgbClr val="FC5D04"/>
            </a:solidFill>
            <a:headEnd type="none" w="med" len="med"/>
            <a:tailEnd type="none" w="med" len="med"/>
          </a:ln>
          <a:effectLst>
            <a:glow rad="63500">
              <a:srgbClr val="FC5D04">
                <a:alpha val="60000"/>
              </a:srgbClr>
            </a:glo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50989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Microsoft 365 PPT Template - 2018">
  <a:themeElements>
    <a:clrScheme name="Custom 4">
      <a:dk1>
        <a:srgbClr val="282828"/>
      </a:dk1>
      <a:lt1>
        <a:srgbClr val="FFFFFF"/>
      </a:lt1>
      <a:dk2>
        <a:srgbClr val="282828"/>
      </a:dk2>
      <a:lt2>
        <a:srgbClr val="FFFFFF"/>
      </a:lt2>
      <a:accent1>
        <a:srgbClr val="0078D4"/>
      </a:accent1>
      <a:accent2>
        <a:srgbClr val="002050"/>
      </a:accent2>
      <a:accent3>
        <a:srgbClr val="939393"/>
      </a:accent3>
      <a:accent4>
        <a:srgbClr val="00BCF2"/>
      </a:accent4>
      <a:accent5>
        <a:srgbClr val="6C6E6C"/>
      </a:accent5>
      <a:accent6>
        <a:srgbClr val="2E2F2E"/>
      </a:accent6>
      <a:hlink>
        <a:srgbClr val="0078D4"/>
      </a:hlink>
      <a:folHlink>
        <a:srgbClr val="0078D4"/>
      </a:folHlink>
    </a:clrScheme>
    <a:fontScheme name="Custom 2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365_Powerpoint_template.potx" id="{FCC1D039-350F-485D-9D4D-EA6BF8D9FC92}" vid="{0C312DF0-6255-45D4-84B0-A3AE80CBB85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0FB13D1C689144BB5F9CE4432496FCB" ma:contentTypeVersion="15" ma:contentTypeDescription="Create a new document." ma:contentTypeScope="" ma:versionID="bf59984088697774faa4183dd5dc7d53">
  <xsd:schema xmlns:xsd="http://www.w3.org/2001/XMLSchema" xmlns:xs="http://www.w3.org/2001/XMLSchema" xmlns:p="http://schemas.microsoft.com/office/2006/metadata/properties" xmlns:ns2="cf1a6e66-1f70-4758-bffa-fec7fdad6eba" xmlns:ns3="faf12e0e-2dae-4c79-960d-0c36bb039773" targetNamespace="http://schemas.microsoft.com/office/2006/metadata/properties" ma:root="true" ma:fieldsID="e6a913b41f72b7070b09f77a891f5774" ns2:_="" ns3:_="">
    <xsd:import namespace="cf1a6e66-1f70-4758-bffa-fec7fdad6eba"/>
    <xsd:import namespace="faf12e0e-2dae-4c79-960d-0c36bb039773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2:SharingHintHash" minOccurs="0"/>
                <xsd:element ref="ns2:LastSharedByUser" minOccurs="0"/>
                <xsd:element ref="ns2:LastSharedByTime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EventHashCode" minOccurs="0"/>
                <xsd:element ref="ns3:MediaServiceGenerationTime" minOccurs="0"/>
                <xsd:element ref="ns3:MediaServiceAutoKeyPoints" minOccurs="0"/>
                <xsd:element ref="ns3:MediaServiceKeyPoints" minOccurs="0"/>
                <xsd:element ref="ns3:_Flow_Signoff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f1a6e66-1f70-4758-bffa-fec7fdad6eba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internalName="SharingHintHash" ma:readOnly="true">
      <xsd:simpleType>
        <xsd:restriction base="dms:Text"/>
      </xsd:simpleType>
    </xsd:element>
    <xsd:element name="LastSharedByUser" ma:index="11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2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af12e0e-2dae-4c79-960d-0c36bb03977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3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4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6" nillable="true" ma:displayName="MediaServiceAutoTags" ma:internalName="MediaServiceAutoTags" ma:readOnly="true">
      <xsd:simpleType>
        <xsd:restriction base="dms:Text"/>
      </xsd:simpleType>
    </xsd:element>
    <xsd:element name="MediaServiceOCR" ma:index="17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2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_Flow_SignoffStatus" ma:index="22" nillable="true" ma:displayName="Sign-off status" ma:internalName="Sign_x002d_off_x0020_status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Flow_SignoffStatus xmlns="faf12e0e-2dae-4c79-960d-0c36bb039773" xsi:nil="true"/>
  </documentManagement>
</p:properties>
</file>

<file path=customXml/itemProps1.xml><?xml version="1.0" encoding="utf-8"?>
<ds:datastoreItem xmlns:ds="http://schemas.openxmlformats.org/officeDocument/2006/customXml" ds:itemID="{95166F94-70EE-4A62-BDCE-7471EAA75D09}">
  <ds:schemaRefs>
    <ds:schemaRef ds:uri="cf1a6e66-1f70-4758-bffa-fec7fdad6eba"/>
    <ds:schemaRef ds:uri="faf12e0e-2dae-4c79-960d-0c36bb039773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9AEF605A-4E98-42F9-87D1-4DD8883AFB3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6EDFC28-B9B7-44DF-AD52-64BAD6DFF7F7}">
  <ds:schemaRefs>
    <ds:schemaRef ds:uri="http://schemas.microsoft.com/office/infopath/2007/PartnerControls"/>
    <ds:schemaRef ds:uri="http://purl.org/dc/dcmitype/"/>
    <ds:schemaRef ds:uri="http://purl.org/dc/elements/1.1/"/>
    <ds:schemaRef ds:uri="faf12e0e-2dae-4c79-960d-0c36bb039773"/>
    <ds:schemaRef ds:uri="http://schemas.openxmlformats.org/package/2006/metadata/core-properties"/>
    <ds:schemaRef ds:uri="http://schemas.microsoft.com/office/2006/documentManagement/types"/>
    <ds:schemaRef ds:uri="http://purl.org/dc/terms/"/>
    <ds:schemaRef ds:uri="cf1a6e66-1f70-4758-bffa-fec7fdad6eba"/>
    <ds:schemaRef ds:uri="http://schemas.microsoft.com/office/2006/metadata/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582</TotalTime>
  <Words>521</Words>
  <Application>Microsoft Office PowerPoint</Application>
  <PresentationFormat>Brugerdefineret</PresentationFormat>
  <Paragraphs>104</Paragraphs>
  <Slides>11</Slides>
  <Notes>11</Notes>
  <HiddenSlides>2</HiddenSlides>
  <MMClips>0</MMClips>
  <ScaleCrop>false</ScaleCrop>
  <HeadingPairs>
    <vt:vector size="6" baseType="variant">
      <vt:variant>
        <vt:lpstr>Benyttede skrifttyper</vt:lpstr>
      </vt:variant>
      <vt:variant>
        <vt:i4>7</vt:i4>
      </vt:variant>
      <vt:variant>
        <vt:lpstr>Tema</vt:lpstr>
      </vt:variant>
      <vt:variant>
        <vt:i4>1</vt:i4>
      </vt:variant>
      <vt:variant>
        <vt:lpstr>Slidetitler</vt:lpstr>
      </vt:variant>
      <vt:variant>
        <vt:i4>11</vt:i4>
      </vt:variant>
    </vt:vector>
  </HeadingPairs>
  <TitlesOfParts>
    <vt:vector size="19" baseType="lpstr">
      <vt:lpstr>-apple-system</vt:lpstr>
      <vt:lpstr>Arial</vt:lpstr>
      <vt:lpstr>Calibri</vt:lpstr>
      <vt:lpstr>Lucida Console</vt:lpstr>
      <vt:lpstr>Segoe UI</vt:lpstr>
      <vt:lpstr>Segoe UI Semibold</vt:lpstr>
      <vt:lpstr>Wingdings</vt:lpstr>
      <vt:lpstr>Microsoft 365 PPT Template - 2018</vt:lpstr>
      <vt:lpstr>PowerPoint-præsentation</vt:lpstr>
      <vt:lpstr>PowerPoint-præsentation</vt:lpstr>
      <vt:lpstr>Demo</vt:lpstr>
      <vt:lpstr>PowerPoint-præsentation</vt:lpstr>
      <vt:lpstr>PowerPoint-præsentation</vt:lpstr>
      <vt:lpstr>Code</vt:lpstr>
      <vt:lpstr>PowerPoint-præsentation</vt:lpstr>
      <vt:lpstr>PowerPoint-præsentation</vt:lpstr>
      <vt:lpstr>PowerPoint-præsentation</vt:lpstr>
      <vt:lpstr>PowerPoint-præsentation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Hugo Bernier Tahoe Ninjas</dc:title>
  <dc:creator>Hugo Bernier</dc:creator>
  <cp:lastModifiedBy>Dan Toft</cp:lastModifiedBy>
  <cp:revision>54</cp:revision>
  <dcterms:created xsi:type="dcterms:W3CDTF">2020-08-13T02:06:00Z</dcterms:created>
  <dcterms:modified xsi:type="dcterms:W3CDTF">2023-01-26T14:54:43Z</dcterms:modified>
</cp:coreProperties>
</file>